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7b00de6ac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34757c49d74b70"/>
  </p:sldMasterIdLst>
  <p:sldIdLst>
    <p:sldId xmlns:r="http://schemas.openxmlformats.org/officeDocument/2006/relationships" id="256" r:id="R83e6cc2f87cc4ab8"/>
    <p:sldId xmlns:r="http://schemas.openxmlformats.org/officeDocument/2006/relationships" id="257" r:id="R88b84e4073d543aa"/>
    <p:sldId xmlns:r="http://schemas.openxmlformats.org/officeDocument/2006/relationships" id="258" r:id="Rc98c0c78149b41e4"/>
    <p:sldId xmlns:r="http://schemas.openxmlformats.org/officeDocument/2006/relationships" id="259" r:id="R136979da47fd4a74"/>
    <p:sldId xmlns:r="http://schemas.openxmlformats.org/officeDocument/2006/relationships" id="260" r:id="R44fe45b83db041f0"/>
    <p:sldId xmlns:r="http://schemas.openxmlformats.org/officeDocument/2006/relationships" id="261" r:id="R3ec06f88af324942"/>
    <p:sldId xmlns:r="http://schemas.openxmlformats.org/officeDocument/2006/relationships" id="262" r:id="R97c2c7c40be1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4757c49d74b70" /><Relationship Type="http://schemas.openxmlformats.org/officeDocument/2006/relationships/slide" Target="/ppt/slides/slide1.xml" Id="R83e6cc2f87cc4ab8" /><Relationship Type="http://schemas.openxmlformats.org/officeDocument/2006/relationships/slide" Target="/ppt/slides/slide2.xml" Id="R88b84e4073d543aa" /><Relationship Type="http://schemas.openxmlformats.org/officeDocument/2006/relationships/slide" Target="/ppt/slides/slide3.xml" Id="Rc98c0c78149b41e4" /><Relationship Type="http://schemas.openxmlformats.org/officeDocument/2006/relationships/slide" Target="/ppt/slides/slide4.xml" Id="R136979da47fd4a74" /><Relationship Type="http://schemas.openxmlformats.org/officeDocument/2006/relationships/slide" Target="/ppt/slides/slide5.xml" Id="R44fe45b83db041f0" /><Relationship Type="http://schemas.openxmlformats.org/officeDocument/2006/relationships/slide" Target="/ppt/slides/slide6.xml" Id="R3ec06f88af324942" /><Relationship Type="http://schemas.openxmlformats.org/officeDocument/2006/relationships/slide" Target="/ppt/slides/slide7.xml" Id="R97c2c7c40be1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0da20fe8b4b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a6bb9011a48d3" /><Relationship Type="http://schemas.openxmlformats.org/officeDocument/2006/relationships/theme" Target="/ppt/slideMasters/theme/theme1.xml" Id="R6b3af2dc0d75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a6bb9011a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6502584b1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ccf90729d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44573dc4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32175547f48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bf3b4010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218920406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b913e208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OEV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OEV CONSULTING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560 881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SEKKELSTEN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Elgefaret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926 830 716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OEV CONSULTING AS</a:t>
            </a:r>
          </a:p>
        </p:txBody>
      </p:sp>
    </p:spTree>
  </p:cSld>
  <p:clrMapOvr>
    <a:masterClrMapping xmlns:a="http://schemas.openxmlformats.org/drawingml/2006/main"/>
  </p:clrMapOvr>
</p:sld>
</file>