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55914a02b040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5eaf92e2ad4a18"/>
  </p:sldMasterIdLst>
  <p:sldIdLst>
    <p:sldId xmlns:r="http://schemas.openxmlformats.org/officeDocument/2006/relationships" id="256" r:id="R15674acbf3e14282"/>
    <p:sldId xmlns:r="http://schemas.openxmlformats.org/officeDocument/2006/relationships" id="257" r:id="Reb69b9263eb34b4b"/>
    <p:sldId xmlns:r="http://schemas.openxmlformats.org/officeDocument/2006/relationships" id="258" r:id="R3467634606b84a06"/>
    <p:sldId xmlns:r="http://schemas.openxmlformats.org/officeDocument/2006/relationships" id="259" r:id="Rac8ca19ccc174937"/>
    <p:sldId xmlns:r="http://schemas.openxmlformats.org/officeDocument/2006/relationships" id="260" r:id="R7a4f6b0e7eb1416f"/>
    <p:sldId xmlns:r="http://schemas.openxmlformats.org/officeDocument/2006/relationships" id="261" r:id="R468f621dc6144a53"/>
    <p:sldId xmlns:r="http://schemas.openxmlformats.org/officeDocument/2006/relationships" id="262" r:id="R42c37e60611b44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5eaf92e2ad4a18" /><Relationship Type="http://schemas.openxmlformats.org/officeDocument/2006/relationships/slide" Target="/ppt/slides/slide1.xml" Id="R15674acbf3e14282" /><Relationship Type="http://schemas.openxmlformats.org/officeDocument/2006/relationships/slide" Target="/ppt/slides/slide2.xml" Id="Reb69b9263eb34b4b" /><Relationship Type="http://schemas.openxmlformats.org/officeDocument/2006/relationships/slide" Target="/ppt/slides/slide3.xml" Id="R3467634606b84a06" /><Relationship Type="http://schemas.openxmlformats.org/officeDocument/2006/relationships/slide" Target="/ppt/slides/slide4.xml" Id="Rac8ca19ccc174937" /><Relationship Type="http://schemas.openxmlformats.org/officeDocument/2006/relationships/slide" Target="/ppt/slides/slide5.xml" Id="R7a4f6b0e7eb1416f" /><Relationship Type="http://schemas.openxmlformats.org/officeDocument/2006/relationships/slide" Target="/ppt/slides/slide6.xml" Id="R468f621dc6144a53" /><Relationship Type="http://schemas.openxmlformats.org/officeDocument/2006/relationships/slide" Target="/ppt/slides/slide7.xml" Id="R42c37e60611b44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592a8cea4a4cd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395b0d622e478d" /><Relationship Type="http://schemas.openxmlformats.org/officeDocument/2006/relationships/theme" Target="/ppt/slideMasters/theme/theme1.xml" Id="Rb4f2e52dd2cf46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395b0d622e47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fde07f316748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866094f99c4f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6bcf25b4224c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f46837fc3542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1d12b7ac1642e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ee03b62d524ce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e38208db5d4e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FILLOX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FILLOX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FILLOX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FILLOX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FILLOX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FILLOX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24 835 918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−2 706 098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−3 593 787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−4 768 982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14 989 434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FILLOX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M4Y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FILLOX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Margretes vei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926 833 162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FILLOX AS</a:t>
            </a:r>
          </a:p>
        </p:txBody>
      </p:sp>
    </p:spTree>
  </p:cSld>
  <p:clrMapOvr>
    <a:masterClrMapping xmlns:a="http://schemas.openxmlformats.org/drawingml/2006/main"/>
  </p:clrMapOvr>
</p:sld>
</file>