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5c51a1059448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12c6eb674e4668"/>
  </p:sldMasterIdLst>
  <p:sldIdLst>
    <p:sldId xmlns:r="http://schemas.openxmlformats.org/officeDocument/2006/relationships" id="256" r:id="R80d299160eda44b5"/>
    <p:sldId xmlns:r="http://schemas.openxmlformats.org/officeDocument/2006/relationships" id="257" r:id="Rbd94ababa65f4fba"/>
    <p:sldId xmlns:r="http://schemas.openxmlformats.org/officeDocument/2006/relationships" id="258" r:id="Rf6d15f6e85f24141"/>
    <p:sldId xmlns:r="http://schemas.openxmlformats.org/officeDocument/2006/relationships" id="259" r:id="R4364ba1a4ee547e9"/>
    <p:sldId xmlns:r="http://schemas.openxmlformats.org/officeDocument/2006/relationships" id="260" r:id="R8f1051350591469a"/>
    <p:sldId xmlns:r="http://schemas.openxmlformats.org/officeDocument/2006/relationships" id="261" r:id="Re5008b0b38dc4a23"/>
    <p:sldId xmlns:r="http://schemas.openxmlformats.org/officeDocument/2006/relationships" id="262" r:id="Ra052d57ce3f744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12c6eb674e4668" /><Relationship Type="http://schemas.openxmlformats.org/officeDocument/2006/relationships/slide" Target="/ppt/slides/slide1.xml" Id="R80d299160eda44b5" /><Relationship Type="http://schemas.openxmlformats.org/officeDocument/2006/relationships/slide" Target="/ppt/slides/slide2.xml" Id="Rbd94ababa65f4fba" /><Relationship Type="http://schemas.openxmlformats.org/officeDocument/2006/relationships/slide" Target="/ppt/slides/slide3.xml" Id="Rf6d15f6e85f24141" /><Relationship Type="http://schemas.openxmlformats.org/officeDocument/2006/relationships/slide" Target="/ppt/slides/slide4.xml" Id="R4364ba1a4ee547e9" /><Relationship Type="http://schemas.openxmlformats.org/officeDocument/2006/relationships/slide" Target="/ppt/slides/slide5.xml" Id="R8f1051350591469a" /><Relationship Type="http://schemas.openxmlformats.org/officeDocument/2006/relationships/slide" Target="/ppt/slides/slide6.xml" Id="Re5008b0b38dc4a23" /><Relationship Type="http://schemas.openxmlformats.org/officeDocument/2006/relationships/slide" Target="/ppt/slides/slide7.xml" Id="Ra052d57ce3f744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0417ffddb4d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dec8a9cbc4f96" /><Relationship Type="http://schemas.openxmlformats.org/officeDocument/2006/relationships/theme" Target="/ppt/slideMasters/theme/theme1.xml" Id="R68169a8de24e4b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4dec8a9cbc4f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1af5a3ed545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2ac1a3e4b47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e5d7b0c514b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3d1050a134d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bd1c2c6fa4b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9784bbf7646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37823ac1d4b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FILLOX STORTINGSGATEN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FILLOX STORTINGSGATEN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FILLOX STORTINGSGATEN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FILLOX STORTINGSGATEN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FILLOX STORTINGSGATEN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FILLOX STORTINGSGATEN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11 496 843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2 605 918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1 977 037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3 188 174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5 933 997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FILLOX STORTINGSGATEN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FILLOX AS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BLANCODOR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JUSTYNA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ERIKWANG HOLDING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FILLOX STORTINGSGATEN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926 833 561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FILLOX STORTINGSGATEN AS</a:t>
            </a:r>
          </a:p>
        </p:txBody>
      </p:sp>
    </p:spTree>
  </p:cSld>
  <p:clrMapOvr>
    <a:masterClrMapping xmlns:a="http://schemas.openxmlformats.org/drawingml/2006/main"/>
  </p:clrMapOvr>
</p:sld>
</file>