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93f1ed6b8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084b11e314706"/>
  </p:sldMasterIdLst>
  <p:sldIdLst>
    <p:sldId xmlns:r="http://schemas.openxmlformats.org/officeDocument/2006/relationships" id="256" r:id="R70f212f21b50414d"/>
    <p:sldId xmlns:r="http://schemas.openxmlformats.org/officeDocument/2006/relationships" id="257" r:id="R8e0b9354cc0a40f3"/>
    <p:sldId xmlns:r="http://schemas.openxmlformats.org/officeDocument/2006/relationships" id="258" r:id="Rc5a83adf5ac64a2b"/>
    <p:sldId xmlns:r="http://schemas.openxmlformats.org/officeDocument/2006/relationships" id="259" r:id="R10021b7195cd47af"/>
    <p:sldId xmlns:r="http://schemas.openxmlformats.org/officeDocument/2006/relationships" id="260" r:id="Rda394cd86dc4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084b11e314706" /><Relationship Type="http://schemas.openxmlformats.org/officeDocument/2006/relationships/slide" Target="/ppt/slides/slide1.xml" Id="R70f212f21b50414d" /><Relationship Type="http://schemas.openxmlformats.org/officeDocument/2006/relationships/slide" Target="/ppt/slides/slide2.xml" Id="R8e0b9354cc0a40f3" /><Relationship Type="http://schemas.openxmlformats.org/officeDocument/2006/relationships/slide" Target="/ppt/slides/slide3.xml" Id="Rc5a83adf5ac64a2b" /><Relationship Type="http://schemas.openxmlformats.org/officeDocument/2006/relationships/slide" Target="/ppt/slides/slide4.xml" Id="R10021b7195cd47af" /><Relationship Type="http://schemas.openxmlformats.org/officeDocument/2006/relationships/slide" Target="/ppt/slides/slide5.xml" Id="Rda394cd86dc4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e23d9ec9244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d15d03af4222" /><Relationship Type="http://schemas.openxmlformats.org/officeDocument/2006/relationships/theme" Target="/ppt/slideMasters/theme/theme1.xml" Id="R926789cf2f28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cd15d03af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ed82b376f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a43fd5933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d5e05e70c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d447f7cd7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6527c470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ANETTE WINDSLAND LIEN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WINDSLAND LIEN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WINDSLAND LIEN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WINDSLAND LIEN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WINDSLAND LIEN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WINDSLAND LIEN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Spjoteveien 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926 835 394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WINDSLAND LIEN</a:t>
            </a:r>
          </a:p>
        </p:txBody>
      </p:sp>
    </p:spTree>
  </p:cSld>
  <p:clrMapOvr>
    <a:masterClrMapping xmlns:a="http://schemas.openxmlformats.org/drawingml/2006/main"/>
  </p:clrMapOvr>
</p:sld>
</file>