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b95c37efb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8ed9273e7499a"/>
  </p:sldMasterIdLst>
  <p:sldIdLst>
    <p:sldId xmlns:r="http://schemas.openxmlformats.org/officeDocument/2006/relationships" id="256" r:id="R318b5d965ae4487a"/>
    <p:sldId xmlns:r="http://schemas.openxmlformats.org/officeDocument/2006/relationships" id="257" r:id="R2fc445cac91d4441"/>
    <p:sldId xmlns:r="http://schemas.openxmlformats.org/officeDocument/2006/relationships" id="258" r:id="Rec16a3cd54224eb7"/>
    <p:sldId xmlns:r="http://schemas.openxmlformats.org/officeDocument/2006/relationships" id="259" r:id="R85765c0b29c94cd2"/>
    <p:sldId xmlns:r="http://schemas.openxmlformats.org/officeDocument/2006/relationships" id="260" r:id="Raf0704554dbe4e54"/>
    <p:sldId xmlns:r="http://schemas.openxmlformats.org/officeDocument/2006/relationships" id="261" r:id="Rb2d9068d34e5489e"/>
    <p:sldId xmlns:r="http://schemas.openxmlformats.org/officeDocument/2006/relationships" id="262" r:id="Ra022ce9f7a25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8ed9273e7499a" /><Relationship Type="http://schemas.openxmlformats.org/officeDocument/2006/relationships/slide" Target="/ppt/slides/slide1.xml" Id="R318b5d965ae4487a" /><Relationship Type="http://schemas.openxmlformats.org/officeDocument/2006/relationships/slide" Target="/ppt/slides/slide2.xml" Id="R2fc445cac91d4441" /><Relationship Type="http://schemas.openxmlformats.org/officeDocument/2006/relationships/slide" Target="/ppt/slides/slide3.xml" Id="Rec16a3cd54224eb7" /><Relationship Type="http://schemas.openxmlformats.org/officeDocument/2006/relationships/slide" Target="/ppt/slides/slide4.xml" Id="R85765c0b29c94cd2" /><Relationship Type="http://schemas.openxmlformats.org/officeDocument/2006/relationships/slide" Target="/ppt/slides/slide5.xml" Id="Raf0704554dbe4e54" /><Relationship Type="http://schemas.openxmlformats.org/officeDocument/2006/relationships/slide" Target="/ppt/slides/slide6.xml" Id="Rb2d9068d34e5489e" /><Relationship Type="http://schemas.openxmlformats.org/officeDocument/2006/relationships/slide" Target="/ppt/slides/slide7.xml" Id="Ra022ce9f7a25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4440df720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6243e8d404f75" /><Relationship Type="http://schemas.openxmlformats.org/officeDocument/2006/relationships/theme" Target="/ppt/slideMasters/theme/theme1.xml" Id="R500dfc04ce04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36243e8d40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c4a6ea35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2ec1b36b54f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f1cacbc4f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d3206f9d4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515ba0b3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ee3b4d62749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001c7c4ba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JOHNSEN-HAGLUND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