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d17eb4ca2d4e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83120a197490a"/>
  </p:sldMasterIdLst>
  <p:sldIdLst>
    <p:sldId xmlns:r="http://schemas.openxmlformats.org/officeDocument/2006/relationships" id="256" r:id="R9ed8bd7b6b154407"/>
    <p:sldId xmlns:r="http://schemas.openxmlformats.org/officeDocument/2006/relationships" id="257" r:id="R6b29d98619a34dc4"/>
    <p:sldId xmlns:r="http://schemas.openxmlformats.org/officeDocument/2006/relationships" id="258" r:id="R7c6d7305564e4cff"/>
    <p:sldId xmlns:r="http://schemas.openxmlformats.org/officeDocument/2006/relationships" id="259" r:id="R9f6751fb17ee4e11"/>
    <p:sldId xmlns:r="http://schemas.openxmlformats.org/officeDocument/2006/relationships" id="260" r:id="R89e4e3874b8c4e07"/>
    <p:sldId xmlns:r="http://schemas.openxmlformats.org/officeDocument/2006/relationships" id="261" r:id="R296265028f57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83120a197490a" /><Relationship Type="http://schemas.openxmlformats.org/officeDocument/2006/relationships/slide" Target="/ppt/slides/slide1.xml" Id="R9ed8bd7b6b154407" /><Relationship Type="http://schemas.openxmlformats.org/officeDocument/2006/relationships/slide" Target="/ppt/slides/slide2.xml" Id="R6b29d98619a34dc4" /><Relationship Type="http://schemas.openxmlformats.org/officeDocument/2006/relationships/slide" Target="/ppt/slides/slide3.xml" Id="R7c6d7305564e4cff" /><Relationship Type="http://schemas.openxmlformats.org/officeDocument/2006/relationships/slide" Target="/ppt/slides/slide4.xml" Id="R9f6751fb17ee4e11" /><Relationship Type="http://schemas.openxmlformats.org/officeDocument/2006/relationships/slide" Target="/ppt/slides/slide5.xml" Id="R89e4e3874b8c4e07" /><Relationship Type="http://schemas.openxmlformats.org/officeDocument/2006/relationships/slide" Target="/ppt/slides/slide6.xml" Id="R296265028f57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846d0ff5d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e2d1111b545a5" /><Relationship Type="http://schemas.openxmlformats.org/officeDocument/2006/relationships/theme" Target="/ppt/slideMasters/theme/theme1.xml" Id="Rbbf13b86679a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3e2d1111b5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ade3c3a2c47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7bdc0a76f4c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a0e36e5f4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c6aba12e40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394ff6164f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ae1edcf3a47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PRESTIGE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PRESTIGE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PRESTIGE SOLUTIONS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PRESTIGE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PRESTIGE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PRESTIGE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STANKEVICIUTE VIKTORIJA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PRESTIGE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926 838 105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PRESTIGE SOLUTIONS AS</a:t>
            </a:r>
          </a:p>
        </p:txBody>
      </p:sp>
    </p:spTree>
  </p:cSld>
  <p:clrMapOvr>
    <a:masterClrMapping xmlns:a="http://schemas.openxmlformats.org/drawingml/2006/main"/>
  </p:clrMapOvr>
</p:sld>
</file>