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7f29a2a5c347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461e5a80d543f2"/>
  </p:sldMasterIdLst>
  <p:sldIdLst>
    <p:sldId xmlns:r="http://schemas.openxmlformats.org/officeDocument/2006/relationships" id="256" r:id="R0920f483a71743b9"/>
    <p:sldId xmlns:r="http://schemas.openxmlformats.org/officeDocument/2006/relationships" id="257" r:id="R1e8f0791f18f4834"/>
    <p:sldId xmlns:r="http://schemas.openxmlformats.org/officeDocument/2006/relationships" id="258" r:id="Rdf84c4449db64695"/>
    <p:sldId xmlns:r="http://schemas.openxmlformats.org/officeDocument/2006/relationships" id="259" r:id="R0c545c5a86fa4eb2"/>
    <p:sldId xmlns:r="http://schemas.openxmlformats.org/officeDocument/2006/relationships" id="260" r:id="R26f4b2e8fae240da"/>
    <p:sldId xmlns:r="http://schemas.openxmlformats.org/officeDocument/2006/relationships" id="261" r:id="Rdbc9705fc4ae4d15"/>
    <p:sldId xmlns:r="http://schemas.openxmlformats.org/officeDocument/2006/relationships" id="262" r:id="R99a5fe45810a45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461e5a80d543f2" /><Relationship Type="http://schemas.openxmlformats.org/officeDocument/2006/relationships/slide" Target="/ppt/slides/slide1.xml" Id="R0920f483a71743b9" /><Relationship Type="http://schemas.openxmlformats.org/officeDocument/2006/relationships/slide" Target="/ppt/slides/slide2.xml" Id="R1e8f0791f18f4834" /><Relationship Type="http://schemas.openxmlformats.org/officeDocument/2006/relationships/slide" Target="/ppt/slides/slide3.xml" Id="Rdf84c4449db64695" /><Relationship Type="http://schemas.openxmlformats.org/officeDocument/2006/relationships/slide" Target="/ppt/slides/slide4.xml" Id="R0c545c5a86fa4eb2" /><Relationship Type="http://schemas.openxmlformats.org/officeDocument/2006/relationships/slide" Target="/ppt/slides/slide5.xml" Id="R26f4b2e8fae240da" /><Relationship Type="http://schemas.openxmlformats.org/officeDocument/2006/relationships/slide" Target="/ppt/slides/slide6.xml" Id="Rdbc9705fc4ae4d15" /><Relationship Type="http://schemas.openxmlformats.org/officeDocument/2006/relationships/slide" Target="/ppt/slides/slide7.xml" Id="R99a5fe45810a45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4ffe3e1aaa43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452e0b52a49e0" /><Relationship Type="http://schemas.openxmlformats.org/officeDocument/2006/relationships/theme" Target="/ppt/slideMasters/theme/theme1.xml" Id="R9880eeb809c147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8452e0b52a49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04ba037a8c42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7d4a251374f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cf140a5ec43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b7df9f283346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02055b79540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79fb6e76d4b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97db8078e544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OBTAIN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OBTAIN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OBTAIN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OBTAIN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OBTAIN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OBTAIN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−409 781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−554 780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−1 243 333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718 681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OBTAIN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PROSJEKT FINANS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OBTAIN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Ombergveien 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926 838 385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OBTAIN AS</a:t>
            </a:r>
          </a:p>
        </p:txBody>
      </p:sp>
    </p:spTree>
  </p:cSld>
  <p:clrMapOvr>
    <a:masterClrMapping xmlns:a="http://schemas.openxmlformats.org/drawingml/2006/main"/>
  </p:clrMapOvr>
</p:sld>
</file>