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1c8776d0c94f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576b34a4494ee1"/>
  </p:sldMasterIdLst>
  <p:sldIdLst>
    <p:sldId xmlns:r="http://schemas.openxmlformats.org/officeDocument/2006/relationships" id="256" r:id="R7845b78822b34950"/>
    <p:sldId xmlns:r="http://schemas.openxmlformats.org/officeDocument/2006/relationships" id="257" r:id="R99af9ca891774115"/>
    <p:sldId xmlns:r="http://schemas.openxmlformats.org/officeDocument/2006/relationships" id="258" r:id="R59eedd3b958344c9"/>
    <p:sldId xmlns:r="http://schemas.openxmlformats.org/officeDocument/2006/relationships" id="259" r:id="R08a2a4facc5c4b05"/>
    <p:sldId xmlns:r="http://schemas.openxmlformats.org/officeDocument/2006/relationships" id="260" r:id="R02ea006786064943"/>
    <p:sldId xmlns:r="http://schemas.openxmlformats.org/officeDocument/2006/relationships" id="261" r:id="R0bcbb1da1e1d4f02"/>
    <p:sldId xmlns:r="http://schemas.openxmlformats.org/officeDocument/2006/relationships" id="262" r:id="R4f7bb81a0bb041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76b34a4494ee1" /><Relationship Type="http://schemas.openxmlformats.org/officeDocument/2006/relationships/slide" Target="/ppt/slides/slide1.xml" Id="R7845b78822b34950" /><Relationship Type="http://schemas.openxmlformats.org/officeDocument/2006/relationships/slide" Target="/ppt/slides/slide2.xml" Id="R99af9ca891774115" /><Relationship Type="http://schemas.openxmlformats.org/officeDocument/2006/relationships/slide" Target="/ppt/slides/slide3.xml" Id="R59eedd3b958344c9" /><Relationship Type="http://schemas.openxmlformats.org/officeDocument/2006/relationships/slide" Target="/ppt/slides/slide4.xml" Id="R08a2a4facc5c4b05" /><Relationship Type="http://schemas.openxmlformats.org/officeDocument/2006/relationships/slide" Target="/ppt/slides/slide5.xml" Id="R02ea006786064943" /><Relationship Type="http://schemas.openxmlformats.org/officeDocument/2006/relationships/slide" Target="/ppt/slides/slide6.xml" Id="R0bcbb1da1e1d4f02" /><Relationship Type="http://schemas.openxmlformats.org/officeDocument/2006/relationships/slide" Target="/ppt/slides/slide7.xml" Id="R4f7bb81a0bb041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3b2c674e64f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7488122ca4a89" /><Relationship Type="http://schemas.openxmlformats.org/officeDocument/2006/relationships/theme" Target="/ppt/slideMasters/theme/theme1.xml" Id="R450a86f156fa42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b7488122ca4a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9d9f343054d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3ce0102bd48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cb46c24dd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760587cca49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2a7c8f2f243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87867683f40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4f0a0d20e4a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REFFS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REFFS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2 184 244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SNILSBERG HELGE ERNST J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REFFS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926 838 423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REFFS INVEST AS</a:t>
            </a:r>
          </a:p>
        </p:txBody>
      </p:sp>
    </p:spTree>
  </p:cSld>
  <p:clrMapOvr>
    <a:masterClrMapping xmlns:a="http://schemas.openxmlformats.org/drawingml/2006/main"/>
  </p:clrMapOvr>
</p:sld>
</file>