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1560240cb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bc29877c5b43ef"/>
  </p:sldMasterIdLst>
  <p:sldIdLst>
    <p:sldId xmlns:r="http://schemas.openxmlformats.org/officeDocument/2006/relationships" id="256" r:id="R46f0fe1257384548"/>
    <p:sldId xmlns:r="http://schemas.openxmlformats.org/officeDocument/2006/relationships" id="257" r:id="R8ca3348459ca4ae3"/>
    <p:sldId xmlns:r="http://schemas.openxmlformats.org/officeDocument/2006/relationships" id="258" r:id="R404b73cc0b684590"/>
    <p:sldId xmlns:r="http://schemas.openxmlformats.org/officeDocument/2006/relationships" id="259" r:id="R986faa812d62411b"/>
    <p:sldId xmlns:r="http://schemas.openxmlformats.org/officeDocument/2006/relationships" id="260" r:id="Rbf6ea92acce9410b"/>
    <p:sldId xmlns:r="http://schemas.openxmlformats.org/officeDocument/2006/relationships" id="261" r:id="Rbb62ccfd908b42ad"/>
    <p:sldId xmlns:r="http://schemas.openxmlformats.org/officeDocument/2006/relationships" id="262" r:id="R59e5f3817974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c29877c5b43ef" /><Relationship Type="http://schemas.openxmlformats.org/officeDocument/2006/relationships/slide" Target="/ppt/slides/slide1.xml" Id="R46f0fe1257384548" /><Relationship Type="http://schemas.openxmlformats.org/officeDocument/2006/relationships/slide" Target="/ppt/slides/slide2.xml" Id="R8ca3348459ca4ae3" /><Relationship Type="http://schemas.openxmlformats.org/officeDocument/2006/relationships/slide" Target="/ppt/slides/slide3.xml" Id="R404b73cc0b684590" /><Relationship Type="http://schemas.openxmlformats.org/officeDocument/2006/relationships/slide" Target="/ppt/slides/slide4.xml" Id="R986faa812d62411b" /><Relationship Type="http://schemas.openxmlformats.org/officeDocument/2006/relationships/slide" Target="/ppt/slides/slide5.xml" Id="Rbf6ea92acce9410b" /><Relationship Type="http://schemas.openxmlformats.org/officeDocument/2006/relationships/slide" Target="/ppt/slides/slide6.xml" Id="Rbb62ccfd908b42ad" /><Relationship Type="http://schemas.openxmlformats.org/officeDocument/2006/relationships/slide" Target="/ppt/slides/slide7.xml" Id="R59e5f3817974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51903122940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ee0e2a8fb4965" /><Relationship Type="http://schemas.openxmlformats.org/officeDocument/2006/relationships/theme" Target="/ppt/slideMasters/theme/theme1.xml" Id="Rec674c0bc87b4f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ee0e2a8fb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e782fa933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8a97ec8fd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2bd0bbd1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4994ce048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8f195110b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f16575ff44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98e885df3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FYRA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9 099 044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2 138 483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T.I. SUNDE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GROSÅS MÆLE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GROSÅS RØYLAND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Krossbergveien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4047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926 838 504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FYRA AS</a:t>
            </a:r>
          </a:p>
        </p:txBody>
      </p:sp>
    </p:spTree>
  </p:cSld>
  <p:clrMapOvr>
    <a:masterClrMapping xmlns:a="http://schemas.openxmlformats.org/drawingml/2006/main"/>
  </p:clrMapOvr>
</p:sld>
</file>