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44935e00144a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357ea6e5da84fd8"/>
  </p:sldMasterIdLst>
  <p:sldIdLst>
    <p:sldId xmlns:r="http://schemas.openxmlformats.org/officeDocument/2006/relationships" id="256" r:id="R239ab704f5c64e85"/>
    <p:sldId xmlns:r="http://schemas.openxmlformats.org/officeDocument/2006/relationships" id="257" r:id="R446f1a36859a483f"/>
    <p:sldId xmlns:r="http://schemas.openxmlformats.org/officeDocument/2006/relationships" id="258" r:id="Rb763ceb5a67c4e5e"/>
    <p:sldId xmlns:r="http://schemas.openxmlformats.org/officeDocument/2006/relationships" id="259" r:id="Re730b994767541f2"/>
    <p:sldId xmlns:r="http://schemas.openxmlformats.org/officeDocument/2006/relationships" id="260" r:id="Rfa59fb95110348a2"/>
    <p:sldId xmlns:r="http://schemas.openxmlformats.org/officeDocument/2006/relationships" id="261" r:id="Rf4257d6e3fd7458c"/>
    <p:sldId xmlns:r="http://schemas.openxmlformats.org/officeDocument/2006/relationships" id="262" r:id="R766e7d8cc61943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57ea6e5da84fd8" /><Relationship Type="http://schemas.openxmlformats.org/officeDocument/2006/relationships/slide" Target="/ppt/slides/slide1.xml" Id="R239ab704f5c64e85" /><Relationship Type="http://schemas.openxmlformats.org/officeDocument/2006/relationships/slide" Target="/ppt/slides/slide2.xml" Id="R446f1a36859a483f" /><Relationship Type="http://schemas.openxmlformats.org/officeDocument/2006/relationships/slide" Target="/ppt/slides/slide3.xml" Id="Rb763ceb5a67c4e5e" /><Relationship Type="http://schemas.openxmlformats.org/officeDocument/2006/relationships/slide" Target="/ppt/slides/slide4.xml" Id="Re730b994767541f2" /><Relationship Type="http://schemas.openxmlformats.org/officeDocument/2006/relationships/slide" Target="/ppt/slides/slide5.xml" Id="Rfa59fb95110348a2" /><Relationship Type="http://schemas.openxmlformats.org/officeDocument/2006/relationships/slide" Target="/ppt/slides/slide6.xml" Id="Rf4257d6e3fd7458c" /><Relationship Type="http://schemas.openxmlformats.org/officeDocument/2006/relationships/slide" Target="/ppt/slides/slide7.xml" Id="R766e7d8cc61943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0c10825d3140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f616b019c04924" /><Relationship Type="http://schemas.openxmlformats.org/officeDocument/2006/relationships/theme" Target="/ppt/slideMasters/theme/theme1.xml" Id="R503f741310564e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f616b019c049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8364d45b2c42f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1589eafd234c1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471bf2b2e248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6beafebc0441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8a38060f1045b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b42649cd5e462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1857417a6243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HØGH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HØGH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HØGH INVEST AS ble etablert [år] og holder til i Fagerstrand.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HØGH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HØGH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HØGH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−14 043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−10 788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612 699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612 699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HØGH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FS PROPERTY INVEST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MERETE HEMMESTAD LEVERNES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HENNING HEMMESTAD LEVERNES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HØGH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Grete Forberg-Sletten, Fagerstrandbakken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1454 Fagerstrand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926 838 989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HØGH INVEST AS</a:t>
            </a:r>
          </a:p>
        </p:txBody>
      </p:sp>
    </p:spTree>
  </p:cSld>
  <p:clrMapOvr>
    <a:masterClrMapping xmlns:a="http://schemas.openxmlformats.org/drawingml/2006/main"/>
  </p:clrMapOvr>
</p:sld>
</file>