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8459243be784a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79a13d63fae402f"/>
  </p:sldMasterIdLst>
  <p:sldIdLst>
    <p:sldId xmlns:r="http://schemas.openxmlformats.org/officeDocument/2006/relationships" id="256" r:id="R7ddf23adedb848d7"/>
    <p:sldId xmlns:r="http://schemas.openxmlformats.org/officeDocument/2006/relationships" id="257" r:id="R938abd69b44743eb"/>
    <p:sldId xmlns:r="http://schemas.openxmlformats.org/officeDocument/2006/relationships" id="258" r:id="R414d7f0de93c4202"/>
    <p:sldId xmlns:r="http://schemas.openxmlformats.org/officeDocument/2006/relationships" id="259" r:id="R19d0e23183f64a85"/>
    <p:sldId xmlns:r="http://schemas.openxmlformats.org/officeDocument/2006/relationships" id="260" r:id="R5c86ece9e08342bc"/>
    <p:sldId xmlns:r="http://schemas.openxmlformats.org/officeDocument/2006/relationships" id="261" r:id="R3787a4d5e7ae491d"/>
    <p:sldId xmlns:r="http://schemas.openxmlformats.org/officeDocument/2006/relationships" id="262" r:id="Rfd16551a66ba47b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79a13d63fae402f" /><Relationship Type="http://schemas.openxmlformats.org/officeDocument/2006/relationships/slide" Target="/ppt/slides/slide1.xml" Id="R7ddf23adedb848d7" /><Relationship Type="http://schemas.openxmlformats.org/officeDocument/2006/relationships/slide" Target="/ppt/slides/slide2.xml" Id="R938abd69b44743eb" /><Relationship Type="http://schemas.openxmlformats.org/officeDocument/2006/relationships/slide" Target="/ppt/slides/slide3.xml" Id="R414d7f0de93c4202" /><Relationship Type="http://schemas.openxmlformats.org/officeDocument/2006/relationships/slide" Target="/ppt/slides/slide4.xml" Id="R19d0e23183f64a85" /><Relationship Type="http://schemas.openxmlformats.org/officeDocument/2006/relationships/slide" Target="/ppt/slides/slide5.xml" Id="R5c86ece9e08342bc" /><Relationship Type="http://schemas.openxmlformats.org/officeDocument/2006/relationships/slide" Target="/ppt/slides/slide6.xml" Id="R3787a4d5e7ae491d" /><Relationship Type="http://schemas.openxmlformats.org/officeDocument/2006/relationships/slide" Target="/ppt/slides/slide7.xml" Id="Rfd16551a66ba47b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ce2a09208e4d3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404cdf836a4e00" /><Relationship Type="http://schemas.openxmlformats.org/officeDocument/2006/relationships/theme" Target="/ppt/slideMasters/theme/theme1.xml" Id="R301387f18cad48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b404cdf836a4e0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6546cb5bc148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734785aa9c45d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ce896ff0ad74b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17525b45740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50373c3be44b0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600caade8745c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8ea12c3c5642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AARSVERK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AARSVERK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323 833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−4 113 573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−4 104 139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12 255 179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13 948 986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AARS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 allé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926 839 276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AARSVERK AS</a:t>
            </a:r>
          </a:p>
        </p:txBody>
      </p:sp>
    </p:spTree>
  </p:cSld>
  <p:clrMapOvr>
    <a:masterClrMapping xmlns:a="http://schemas.openxmlformats.org/drawingml/2006/main"/>
  </p:clrMapOvr>
</p:sld>
</file>