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9930cd48adc474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6eb3cfb6a674d07"/>
  </p:sldMasterIdLst>
  <p:sldIdLst>
    <p:sldId xmlns:r="http://schemas.openxmlformats.org/officeDocument/2006/relationships" id="256" r:id="R6db3f86adfdc4f49"/>
    <p:sldId xmlns:r="http://schemas.openxmlformats.org/officeDocument/2006/relationships" id="257" r:id="Rb17a2464b6524f64"/>
    <p:sldId xmlns:r="http://schemas.openxmlformats.org/officeDocument/2006/relationships" id="258" r:id="R0c55f7eb5ad54f2e"/>
    <p:sldId xmlns:r="http://schemas.openxmlformats.org/officeDocument/2006/relationships" id="259" r:id="R75193f5af5a8462f"/>
    <p:sldId xmlns:r="http://schemas.openxmlformats.org/officeDocument/2006/relationships" id="260" r:id="Recca00e13eef43a1"/>
    <p:sldId xmlns:r="http://schemas.openxmlformats.org/officeDocument/2006/relationships" id="261" r:id="R1d0f240915904e3a"/>
    <p:sldId xmlns:r="http://schemas.openxmlformats.org/officeDocument/2006/relationships" id="262" r:id="Rd3e7c472700b4c6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eb3cfb6a674d07" /><Relationship Type="http://schemas.openxmlformats.org/officeDocument/2006/relationships/slide" Target="/ppt/slides/slide1.xml" Id="R6db3f86adfdc4f49" /><Relationship Type="http://schemas.openxmlformats.org/officeDocument/2006/relationships/slide" Target="/ppt/slides/slide2.xml" Id="Rb17a2464b6524f64" /><Relationship Type="http://schemas.openxmlformats.org/officeDocument/2006/relationships/slide" Target="/ppt/slides/slide3.xml" Id="R0c55f7eb5ad54f2e" /><Relationship Type="http://schemas.openxmlformats.org/officeDocument/2006/relationships/slide" Target="/ppt/slides/slide4.xml" Id="R75193f5af5a8462f" /><Relationship Type="http://schemas.openxmlformats.org/officeDocument/2006/relationships/slide" Target="/ppt/slides/slide5.xml" Id="Recca00e13eef43a1" /><Relationship Type="http://schemas.openxmlformats.org/officeDocument/2006/relationships/slide" Target="/ppt/slides/slide6.xml" Id="R1d0f240915904e3a" /><Relationship Type="http://schemas.openxmlformats.org/officeDocument/2006/relationships/slide" Target="/ppt/slides/slide7.xml" Id="Rd3e7c472700b4c6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15f9fc36314bd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ffff2a14ab45e6" /><Relationship Type="http://schemas.openxmlformats.org/officeDocument/2006/relationships/theme" Target="/ppt/slideMasters/theme/theme1.xml" Id="R2e2006b138d8498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affff2a14ab45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3893898b284eb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372b314727434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9eba3c03af441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e1e17f2c0043a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f25edf3a4c48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ab0f44c12e4c3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8d485aaf5e40b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JOSVEEN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JOSVEEN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JOSVEEN HOLDING AS ble etablert [år] og holder til i Elverum.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JOSVEEN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JOSVEEN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JOSVEEN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−10 775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13 399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7 799 450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9 375 738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JOSVEEN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JOSVEEN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YC Rør AS, Dammenvegen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2414 Elverum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926 839 497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JOSVEEN HOLDING AS</a:t>
            </a:r>
          </a:p>
        </p:txBody>
      </p:sp>
    </p:spTree>
  </p:cSld>
  <p:clrMapOvr>
    <a:masterClrMapping xmlns:a="http://schemas.openxmlformats.org/drawingml/2006/main"/>
  </p:clrMapOvr>
</p:sld>
</file>