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760f881782c463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9c128d4252549ea"/>
  </p:sldMasterIdLst>
  <p:sldIdLst>
    <p:sldId xmlns:r="http://schemas.openxmlformats.org/officeDocument/2006/relationships" id="256" r:id="R317841b68f714355"/>
    <p:sldId xmlns:r="http://schemas.openxmlformats.org/officeDocument/2006/relationships" id="257" r:id="R62c5c74910ec43e4"/>
    <p:sldId xmlns:r="http://schemas.openxmlformats.org/officeDocument/2006/relationships" id="258" r:id="Rba9d8c3c3ce14aca"/>
    <p:sldId xmlns:r="http://schemas.openxmlformats.org/officeDocument/2006/relationships" id="259" r:id="R814b48c15ff347f5"/>
    <p:sldId xmlns:r="http://schemas.openxmlformats.org/officeDocument/2006/relationships" id="260" r:id="R66d3f91c685b407b"/>
    <p:sldId xmlns:r="http://schemas.openxmlformats.org/officeDocument/2006/relationships" id="261" r:id="R1c3c331161124b5a"/>
    <p:sldId xmlns:r="http://schemas.openxmlformats.org/officeDocument/2006/relationships" id="262" r:id="R83df715d14c142d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c128d4252549ea" /><Relationship Type="http://schemas.openxmlformats.org/officeDocument/2006/relationships/slide" Target="/ppt/slides/slide1.xml" Id="R317841b68f714355" /><Relationship Type="http://schemas.openxmlformats.org/officeDocument/2006/relationships/slide" Target="/ppt/slides/slide2.xml" Id="R62c5c74910ec43e4" /><Relationship Type="http://schemas.openxmlformats.org/officeDocument/2006/relationships/slide" Target="/ppt/slides/slide3.xml" Id="Rba9d8c3c3ce14aca" /><Relationship Type="http://schemas.openxmlformats.org/officeDocument/2006/relationships/slide" Target="/ppt/slides/slide4.xml" Id="R814b48c15ff347f5" /><Relationship Type="http://schemas.openxmlformats.org/officeDocument/2006/relationships/slide" Target="/ppt/slides/slide5.xml" Id="R66d3f91c685b407b" /><Relationship Type="http://schemas.openxmlformats.org/officeDocument/2006/relationships/slide" Target="/ppt/slides/slide6.xml" Id="R1c3c331161124b5a" /><Relationship Type="http://schemas.openxmlformats.org/officeDocument/2006/relationships/slide" Target="/ppt/slides/slide7.xml" Id="R83df715d14c142d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ef5f60ef81496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6425d8518045f1" /><Relationship Type="http://schemas.openxmlformats.org/officeDocument/2006/relationships/theme" Target="/ppt/slideMasters/theme/theme1.xml" Id="Rca0aa5a58bd4472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e6425d8518045f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28f273b46441d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b4f908cade4dc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089b9bc8ec44a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90e33986444ec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da935e4c2b406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9758d18f794fd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31c9a8c80e496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VASKMEDMEG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VASKMEDMEG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VASKMEDMEG AS ble etablert [år] og holder til i Mosby.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VASKMEDMEG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VASKMEDMEG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VASKMEDMEG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536 332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16 731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13 224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67 278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99 596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VASKMEDMEG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RALUCA TEODORA MOLDOVAN  –  90,0 %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ADRIAN PETRU MOLDOVAN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VASKMEDMEG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Leirdalen 2B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4619 Mosby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926 839 640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VASKMEDMEG AS</a:t>
            </a:r>
          </a:p>
        </p:txBody>
      </p:sp>
    </p:spTree>
  </p:cSld>
  <p:clrMapOvr>
    <a:masterClrMapping xmlns:a="http://schemas.openxmlformats.org/drawingml/2006/main"/>
  </p:clrMapOvr>
</p:sld>
</file>