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944ced9714b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e015b36024ce4"/>
  </p:sldMasterIdLst>
  <p:sldIdLst>
    <p:sldId xmlns:r="http://schemas.openxmlformats.org/officeDocument/2006/relationships" id="256" r:id="R959d1226bd634bac"/>
    <p:sldId xmlns:r="http://schemas.openxmlformats.org/officeDocument/2006/relationships" id="257" r:id="R90496d13bf7b438c"/>
    <p:sldId xmlns:r="http://schemas.openxmlformats.org/officeDocument/2006/relationships" id="258" r:id="Rb3ac4496abba4f82"/>
    <p:sldId xmlns:r="http://schemas.openxmlformats.org/officeDocument/2006/relationships" id="259" r:id="Ra0198efe005042cb"/>
    <p:sldId xmlns:r="http://schemas.openxmlformats.org/officeDocument/2006/relationships" id="260" r:id="Raef4d3e1d433471c"/>
    <p:sldId xmlns:r="http://schemas.openxmlformats.org/officeDocument/2006/relationships" id="261" r:id="R0d3b076431df4d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e015b36024ce4" /><Relationship Type="http://schemas.openxmlformats.org/officeDocument/2006/relationships/slide" Target="/ppt/slides/slide1.xml" Id="R959d1226bd634bac" /><Relationship Type="http://schemas.openxmlformats.org/officeDocument/2006/relationships/slide" Target="/ppt/slides/slide2.xml" Id="R90496d13bf7b438c" /><Relationship Type="http://schemas.openxmlformats.org/officeDocument/2006/relationships/slide" Target="/ppt/slides/slide3.xml" Id="Rb3ac4496abba4f82" /><Relationship Type="http://schemas.openxmlformats.org/officeDocument/2006/relationships/slide" Target="/ppt/slides/slide4.xml" Id="Ra0198efe005042cb" /><Relationship Type="http://schemas.openxmlformats.org/officeDocument/2006/relationships/slide" Target="/ppt/slides/slide5.xml" Id="Raef4d3e1d433471c" /><Relationship Type="http://schemas.openxmlformats.org/officeDocument/2006/relationships/slide" Target="/ppt/slides/slide6.xml" Id="R0d3b076431df4d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5d06a51d2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34c238cd3463e" /><Relationship Type="http://schemas.openxmlformats.org/officeDocument/2006/relationships/theme" Target="/ppt/slideMasters/theme/theme1.xml" Id="Rd5efb5ffc7b046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34c238cd346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873c2f81a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0c931fd01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5aeeaa4849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91a4e2fce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c88949ea9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c64a31fb4e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STAFSBERGSENTERET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STAFSBERGSENTERET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STAFSBERGSENTERET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STAFSBERGSENTERET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STAFSBERGSENTERET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STAFSBERGSENTERET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STAFSBERGSENTERET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Fredvang alle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926 839 691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STAFSBERGSENTERET AS</a:t>
            </a:r>
          </a:p>
        </p:txBody>
      </p:sp>
    </p:spTree>
  </p:cSld>
  <p:clrMapOvr>
    <a:masterClrMapping xmlns:a="http://schemas.openxmlformats.org/drawingml/2006/main"/>
  </p:clrMapOvr>
</p:sld>
</file>