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50762af144e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d607c008854102"/>
  </p:sldMasterIdLst>
  <p:sldIdLst>
    <p:sldId xmlns:r="http://schemas.openxmlformats.org/officeDocument/2006/relationships" id="256" r:id="Rf2ac1bea5ff943c0"/>
    <p:sldId xmlns:r="http://schemas.openxmlformats.org/officeDocument/2006/relationships" id="257" r:id="Rf6f32eda85df44e5"/>
    <p:sldId xmlns:r="http://schemas.openxmlformats.org/officeDocument/2006/relationships" id="258" r:id="R10a752427ccd4643"/>
    <p:sldId xmlns:r="http://schemas.openxmlformats.org/officeDocument/2006/relationships" id="259" r:id="Rbf79a1a9548f4d1b"/>
    <p:sldId xmlns:r="http://schemas.openxmlformats.org/officeDocument/2006/relationships" id="260" r:id="R8ab5f91693ce48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607c008854102" /><Relationship Type="http://schemas.openxmlformats.org/officeDocument/2006/relationships/slide" Target="/ppt/slides/slide1.xml" Id="Rf2ac1bea5ff943c0" /><Relationship Type="http://schemas.openxmlformats.org/officeDocument/2006/relationships/slide" Target="/ppt/slides/slide2.xml" Id="Rf6f32eda85df44e5" /><Relationship Type="http://schemas.openxmlformats.org/officeDocument/2006/relationships/slide" Target="/ppt/slides/slide3.xml" Id="R10a752427ccd4643" /><Relationship Type="http://schemas.openxmlformats.org/officeDocument/2006/relationships/slide" Target="/ppt/slides/slide4.xml" Id="Rbf79a1a9548f4d1b" /><Relationship Type="http://schemas.openxmlformats.org/officeDocument/2006/relationships/slide" Target="/ppt/slides/slide5.xml" Id="R8ab5f91693ce48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2069679b64a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9da7fa43847ac" /><Relationship Type="http://schemas.openxmlformats.org/officeDocument/2006/relationships/theme" Target="/ppt/slideMasters/theme/theme1.xml" Id="R567728b4c00a43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c9da7fa438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3ab91cf86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65b5ff2844a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ca00e9a5e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2af31325841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92c1902fd48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AGNETHE SOLBERG LILLEFJÆRE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AGNETHE SOLBERG LILLEFJÆRE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AGNETHE SOLBERG LILLEFJÆRE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AGNETHE SOLBERG LILLEFJÆRE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AGNETHE SOLBERG LILLEFJÆRE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AGNETHE SOLBERG LILLEFJÆRE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926 840 541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AGNETHE SOLBERG LILLEFJÆRE</a:t>
            </a:r>
          </a:p>
        </p:txBody>
      </p:sp>
    </p:spTree>
  </p:cSld>
  <p:clrMapOvr>
    <a:masterClrMapping xmlns:a="http://schemas.openxmlformats.org/drawingml/2006/main"/>
  </p:clrMapOvr>
</p:sld>
</file>