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43e185eda8c4f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4ec915be874110"/>
  </p:sldMasterIdLst>
  <p:sldIdLst>
    <p:sldId xmlns:r="http://schemas.openxmlformats.org/officeDocument/2006/relationships" id="256" r:id="R2bbf731c183b435c"/>
    <p:sldId xmlns:r="http://schemas.openxmlformats.org/officeDocument/2006/relationships" id="257" r:id="Rf560157ae36e4c61"/>
    <p:sldId xmlns:r="http://schemas.openxmlformats.org/officeDocument/2006/relationships" id="258" r:id="Rf88c63940b5a4e13"/>
    <p:sldId xmlns:r="http://schemas.openxmlformats.org/officeDocument/2006/relationships" id="259" r:id="Rfd345eab859d45bd"/>
    <p:sldId xmlns:r="http://schemas.openxmlformats.org/officeDocument/2006/relationships" id="260" r:id="R6538d815357d437a"/>
    <p:sldId xmlns:r="http://schemas.openxmlformats.org/officeDocument/2006/relationships" id="261" r:id="R5982e9cc0c4047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4ec915be874110" /><Relationship Type="http://schemas.openxmlformats.org/officeDocument/2006/relationships/slide" Target="/ppt/slides/slide1.xml" Id="R2bbf731c183b435c" /><Relationship Type="http://schemas.openxmlformats.org/officeDocument/2006/relationships/slide" Target="/ppt/slides/slide2.xml" Id="Rf560157ae36e4c61" /><Relationship Type="http://schemas.openxmlformats.org/officeDocument/2006/relationships/slide" Target="/ppt/slides/slide3.xml" Id="Rf88c63940b5a4e13" /><Relationship Type="http://schemas.openxmlformats.org/officeDocument/2006/relationships/slide" Target="/ppt/slides/slide4.xml" Id="Rfd345eab859d45bd" /><Relationship Type="http://schemas.openxmlformats.org/officeDocument/2006/relationships/slide" Target="/ppt/slides/slide5.xml" Id="R6538d815357d437a" /><Relationship Type="http://schemas.openxmlformats.org/officeDocument/2006/relationships/slide" Target="/ppt/slides/slide6.xml" Id="R5982e9cc0c4047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6daf6f50e749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2f423aae324509" /><Relationship Type="http://schemas.openxmlformats.org/officeDocument/2006/relationships/theme" Target="/ppt/slideMasters/theme/theme1.xml" Id="Redcbbe13f24f47c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2f423aae3245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0a57d4449b41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119ba27f3442d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08207f7fe94cf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d049196dd8443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260156234748d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10c83716464c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OEV CONSULTING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OEV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OEV CONSULTING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OEV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OEV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OEV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SEKKELSTEN TORE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OEV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926 844 628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OEV CONSULTING AS</a:t>
            </a:r>
          </a:p>
        </p:txBody>
      </p:sp>
    </p:spTree>
  </p:cSld>
  <p:clrMapOvr>
    <a:masterClrMapping xmlns:a="http://schemas.openxmlformats.org/drawingml/2006/main"/>
  </p:clrMapOvr>
</p:sld>
</file>