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8227a9458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cc825b57b47cb"/>
  </p:sldMasterIdLst>
  <p:sldIdLst>
    <p:sldId xmlns:r="http://schemas.openxmlformats.org/officeDocument/2006/relationships" id="256" r:id="Rd1cef2fa7eee4152"/>
    <p:sldId xmlns:r="http://schemas.openxmlformats.org/officeDocument/2006/relationships" id="257" r:id="Rd19ea73b54fa4caf"/>
    <p:sldId xmlns:r="http://schemas.openxmlformats.org/officeDocument/2006/relationships" id="258" r:id="Rbfa378d24fce47d3"/>
    <p:sldId xmlns:r="http://schemas.openxmlformats.org/officeDocument/2006/relationships" id="259" r:id="R20659a08041c4993"/>
    <p:sldId xmlns:r="http://schemas.openxmlformats.org/officeDocument/2006/relationships" id="260" r:id="Rf1ccdd1e0fa74013"/>
    <p:sldId xmlns:r="http://schemas.openxmlformats.org/officeDocument/2006/relationships" id="261" r:id="R30d91b0637a348a5"/>
    <p:sldId xmlns:r="http://schemas.openxmlformats.org/officeDocument/2006/relationships" id="262" r:id="Rda3c561dbf41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cc825b57b47cb" /><Relationship Type="http://schemas.openxmlformats.org/officeDocument/2006/relationships/slide" Target="/ppt/slides/slide1.xml" Id="Rd1cef2fa7eee4152" /><Relationship Type="http://schemas.openxmlformats.org/officeDocument/2006/relationships/slide" Target="/ppt/slides/slide2.xml" Id="Rd19ea73b54fa4caf" /><Relationship Type="http://schemas.openxmlformats.org/officeDocument/2006/relationships/slide" Target="/ppt/slides/slide3.xml" Id="Rbfa378d24fce47d3" /><Relationship Type="http://schemas.openxmlformats.org/officeDocument/2006/relationships/slide" Target="/ppt/slides/slide4.xml" Id="R20659a08041c4993" /><Relationship Type="http://schemas.openxmlformats.org/officeDocument/2006/relationships/slide" Target="/ppt/slides/slide5.xml" Id="Rf1ccdd1e0fa74013" /><Relationship Type="http://schemas.openxmlformats.org/officeDocument/2006/relationships/slide" Target="/ppt/slides/slide6.xml" Id="R30d91b0637a348a5" /><Relationship Type="http://schemas.openxmlformats.org/officeDocument/2006/relationships/slide" Target="/ppt/slides/slide7.xml" Id="Rda3c561dbf41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656427984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2d598c9a4ac6" /><Relationship Type="http://schemas.openxmlformats.org/officeDocument/2006/relationships/theme" Target="/ppt/slideMasters/theme/theme1.xml" Id="R752ab98c5cc3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52d598c9a4a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c918169647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c6a0090df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5d7689090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4e726bbdc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2e1b1096341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6de105ba547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477e95ddc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ATELO INVEST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2 302 754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2 319 283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AAM  –  93,3 %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AAM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Aam, Skjervhola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6155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926 844 938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ATELO INVEST AS</a:t>
            </a:r>
          </a:p>
        </p:txBody>
      </p:sp>
    </p:spTree>
  </p:cSld>
  <p:clrMapOvr>
    <a:masterClrMapping xmlns:a="http://schemas.openxmlformats.org/drawingml/2006/main"/>
  </p:clrMapOvr>
</p:sld>
</file>