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e9b5e3df8d4f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3946b2206b4b82"/>
  </p:sldMasterIdLst>
  <p:sldIdLst>
    <p:sldId xmlns:r="http://schemas.openxmlformats.org/officeDocument/2006/relationships" id="256" r:id="R1bb0fd558273469a"/>
    <p:sldId xmlns:r="http://schemas.openxmlformats.org/officeDocument/2006/relationships" id="257" r:id="R09a55ebb761640e5"/>
    <p:sldId xmlns:r="http://schemas.openxmlformats.org/officeDocument/2006/relationships" id="258" r:id="Rc5248b969ba740bd"/>
    <p:sldId xmlns:r="http://schemas.openxmlformats.org/officeDocument/2006/relationships" id="259" r:id="R6614a6bd099b4a99"/>
    <p:sldId xmlns:r="http://schemas.openxmlformats.org/officeDocument/2006/relationships" id="260" r:id="R9bd2927e63ef4aa2"/>
    <p:sldId xmlns:r="http://schemas.openxmlformats.org/officeDocument/2006/relationships" id="261" r:id="Rfa9fbf723f2e463b"/>
    <p:sldId xmlns:r="http://schemas.openxmlformats.org/officeDocument/2006/relationships" id="262" r:id="R519c0265faa343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3946b2206b4b82" /><Relationship Type="http://schemas.openxmlformats.org/officeDocument/2006/relationships/slide" Target="/ppt/slides/slide1.xml" Id="R1bb0fd558273469a" /><Relationship Type="http://schemas.openxmlformats.org/officeDocument/2006/relationships/slide" Target="/ppt/slides/slide2.xml" Id="R09a55ebb761640e5" /><Relationship Type="http://schemas.openxmlformats.org/officeDocument/2006/relationships/slide" Target="/ppt/slides/slide3.xml" Id="Rc5248b969ba740bd" /><Relationship Type="http://schemas.openxmlformats.org/officeDocument/2006/relationships/slide" Target="/ppt/slides/slide4.xml" Id="R6614a6bd099b4a99" /><Relationship Type="http://schemas.openxmlformats.org/officeDocument/2006/relationships/slide" Target="/ppt/slides/slide5.xml" Id="R9bd2927e63ef4aa2" /><Relationship Type="http://schemas.openxmlformats.org/officeDocument/2006/relationships/slide" Target="/ppt/slides/slide6.xml" Id="Rfa9fbf723f2e463b" /><Relationship Type="http://schemas.openxmlformats.org/officeDocument/2006/relationships/slide" Target="/ppt/slides/slide7.xml" Id="R519c0265faa343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5e58b85e6c45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b1186ba004bec" /><Relationship Type="http://schemas.openxmlformats.org/officeDocument/2006/relationships/theme" Target="/ppt/slideMasters/theme/theme1.xml" Id="R44a1296f49414b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9b1186ba004b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f938a328747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03877b33b4b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4c60f962541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3ecd95f2945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b85613a2c46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f5441062240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31277bd6843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NORDRE GATE 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NORDRE GATE 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GATE 4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NORDRE GATE 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NORDRE GATE 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NORDRE GATE 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−165 624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−1 908 739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−6 335 540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47 682 149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NORDRE GATE 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UNITED BANKERS NORDIC PROPERTY FUND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NORDRE GATE 4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Amesto AccountHouse AS, Smeltedigelen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926 847 872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NORDRE GATE 4 AS</a:t>
            </a:r>
          </a:p>
        </p:txBody>
      </p:sp>
    </p:spTree>
  </p:cSld>
  <p:clrMapOvr>
    <a:masterClrMapping xmlns:a="http://schemas.openxmlformats.org/drawingml/2006/main"/>
  </p:clrMapOvr>
</p:sld>
</file>