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060d48694d47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753b529bab4dfb"/>
  </p:sldMasterIdLst>
  <p:sldIdLst>
    <p:sldId xmlns:r="http://schemas.openxmlformats.org/officeDocument/2006/relationships" id="256" r:id="R4918f0e4202841a3"/>
    <p:sldId xmlns:r="http://schemas.openxmlformats.org/officeDocument/2006/relationships" id="257" r:id="R3e64af7f785d4628"/>
    <p:sldId xmlns:r="http://schemas.openxmlformats.org/officeDocument/2006/relationships" id="258" r:id="R1755137a0e624c3c"/>
    <p:sldId xmlns:r="http://schemas.openxmlformats.org/officeDocument/2006/relationships" id="259" r:id="R57517bcdb54a4a28"/>
    <p:sldId xmlns:r="http://schemas.openxmlformats.org/officeDocument/2006/relationships" id="260" r:id="R30682589bc77421a"/>
    <p:sldId xmlns:r="http://schemas.openxmlformats.org/officeDocument/2006/relationships" id="261" r:id="Ra45442f3d1374fc8"/>
    <p:sldId xmlns:r="http://schemas.openxmlformats.org/officeDocument/2006/relationships" id="262" r:id="Rf4ed6711e3ef40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53b529bab4dfb" /><Relationship Type="http://schemas.openxmlformats.org/officeDocument/2006/relationships/slide" Target="/ppt/slides/slide1.xml" Id="R4918f0e4202841a3" /><Relationship Type="http://schemas.openxmlformats.org/officeDocument/2006/relationships/slide" Target="/ppt/slides/slide2.xml" Id="R3e64af7f785d4628" /><Relationship Type="http://schemas.openxmlformats.org/officeDocument/2006/relationships/slide" Target="/ppt/slides/slide3.xml" Id="R1755137a0e624c3c" /><Relationship Type="http://schemas.openxmlformats.org/officeDocument/2006/relationships/slide" Target="/ppt/slides/slide4.xml" Id="R57517bcdb54a4a28" /><Relationship Type="http://schemas.openxmlformats.org/officeDocument/2006/relationships/slide" Target="/ppt/slides/slide5.xml" Id="R30682589bc77421a" /><Relationship Type="http://schemas.openxmlformats.org/officeDocument/2006/relationships/slide" Target="/ppt/slides/slide6.xml" Id="Ra45442f3d1374fc8" /><Relationship Type="http://schemas.openxmlformats.org/officeDocument/2006/relationships/slide" Target="/ppt/slides/slide7.xml" Id="Rf4ed6711e3ef40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54207c2284f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22b0b51c84bb3" /><Relationship Type="http://schemas.openxmlformats.org/officeDocument/2006/relationships/theme" Target="/ppt/slideMasters/theme/theme1.xml" Id="R28398947e51044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722b0b51c84b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eb926af0b43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90e43ad924b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55a48ffc743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f9c1be6864a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7035446d342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a3314c25445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23c66c70046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BOVIERAN PROSJEKT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BOVIERAN PROSJEKT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BOVIERAN PROSJEKT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BOVIERAN PROSJEKT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BOVIERAN PROSJEKT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BOVIERAN PROSJEKT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−12 899 321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12 787 805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58 474 743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BOVIERAN PROSJEKT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BOVIERAN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 AS TUDOR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BOVIERAN PROSJEKT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BoMer as, Observatoriegata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926 847 910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BOVIERAN PROSJEKT 1 AS</a:t>
            </a:r>
          </a:p>
        </p:txBody>
      </p:sp>
    </p:spTree>
  </p:cSld>
  <p:clrMapOvr>
    <a:masterClrMapping xmlns:a="http://schemas.openxmlformats.org/drawingml/2006/main"/>
  </p:clrMapOvr>
</p:sld>
</file>