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4e4d71dce04c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b91617e8654a2c"/>
  </p:sldMasterIdLst>
  <p:sldIdLst>
    <p:sldId xmlns:r="http://schemas.openxmlformats.org/officeDocument/2006/relationships" id="256" r:id="R82dcf25ae2474caa"/>
    <p:sldId xmlns:r="http://schemas.openxmlformats.org/officeDocument/2006/relationships" id="257" r:id="R9ed5af9e0de44dd5"/>
    <p:sldId xmlns:r="http://schemas.openxmlformats.org/officeDocument/2006/relationships" id="258" r:id="R1ceb87a926844316"/>
    <p:sldId xmlns:r="http://schemas.openxmlformats.org/officeDocument/2006/relationships" id="259" r:id="Rf2bca76b87dd4b87"/>
    <p:sldId xmlns:r="http://schemas.openxmlformats.org/officeDocument/2006/relationships" id="260" r:id="Rbaf298e8fc7a4076"/>
    <p:sldId xmlns:r="http://schemas.openxmlformats.org/officeDocument/2006/relationships" id="261" r:id="R6e870945c48c45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b91617e8654a2c" /><Relationship Type="http://schemas.openxmlformats.org/officeDocument/2006/relationships/slide" Target="/ppt/slides/slide1.xml" Id="R82dcf25ae2474caa" /><Relationship Type="http://schemas.openxmlformats.org/officeDocument/2006/relationships/slide" Target="/ppt/slides/slide2.xml" Id="R9ed5af9e0de44dd5" /><Relationship Type="http://schemas.openxmlformats.org/officeDocument/2006/relationships/slide" Target="/ppt/slides/slide3.xml" Id="R1ceb87a926844316" /><Relationship Type="http://schemas.openxmlformats.org/officeDocument/2006/relationships/slide" Target="/ppt/slides/slide4.xml" Id="Rf2bca76b87dd4b87" /><Relationship Type="http://schemas.openxmlformats.org/officeDocument/2006/relationships/slide" Target="/ppt/slides/slide5.xml" Id="Rbaf298e8fc7a4076" /><Relationship Type="http://schemas.openxmlformats.org/officeDocument/2006/relationships/slide" Target="/ppt/slides/slide6.xml" Id="R6e870945c48c45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d9bd633e6042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8e62777c54296" /><Relationship Type="http://schemas.openxmlformats.org/officeDocument/2006/relationships/theme" Target="/ppt/slideMasters/theme/theme1.xml" Id="R23603a9daed044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a8e62777c542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cdf2456f14f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0286efbb247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a68d9e4f7546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985d70b614b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ecd30462f40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2de35d0a847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SØNNER OG DATTER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SØNNER OG DATTER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SØNNER OG DATTER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SØNNER OG DATTER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SØNNER OG DATTER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SØNNER OG DATTER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AKSJEEIEREN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SØNNER OG DATTER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Tid og Penger AS, Storgata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926 848 267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SØNNER OG DATTER AS</a:t>
            </a:r>
          </a:p>
        </p:txBody>
      </p:sp>
    </p:spTree>
  </p:cSld>
  <p:clrMapOvr>
    <a:masterClrMapping xmlns:a="http://schemas.openxmlformats.org/drawingml/2006/main"/>
  </p:clrMapOvr>
</p:sld>
</file>