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e455fe1d6a542d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87021450ab98468f"/>
  </p:sldMasterIdLst>
  <p:sldIdLst>
    <p:sldId xmlns:r="http://schemas.openxmlformats.org/officeDocument/2006/relationships" id="256" r:id="R9f05c94796914773"/>
    <p:sldId xmlns:r="http://schemas.openxmlformats.org/officeDocument/2006/relationships" id="257" r:id="R843ffcd46b454fa6"/>
    <p:sldId xmlns:r="http://schemas.openxmlformats.org/officeDocument/2006/relationships" id="258" r:id="Reb76a68aa3ba4792"/>
    <p:sldId xmlns:r="http://schemas.openxmlformats.org/officeDocument/2006/relationships" id="259" r:id="Rd8265aa2c5964f31"/>
    <p:sldId xmlns:r="http://schemas.openxmlformats.org/officeDocument/2006/relationships" id="260" r:id="R3033df5935a44712"/>
    <p:sldId xmlns:r="http://schemas.openxmlformats.org/officeDocument/2006/relationships" id="261" r:id="R3893891865c943b1"/>
    <p:sldId xmlns:r="http://schemas.openxmlformats.org/officeDocument/2006/relationships" id="262" r:id="R895efef7124542b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021450ab98468f" /><Relationship Type="http://schemas.openxmlformats.org/officeDocument/2006/relationships/slide" Target="/ppt/slides/slide1.xml" Id="R9f05c94796914773" /><Relationship Type="http://schemas.openxmlformats.org/officeDocument/2006/relationships/slide" Target="/ppt/slides/slide2.xml" Id="R843ffcd46b454fa6" /><Relationship Type="http://schemas.openxmlformats.org/officeDocument/2006/relationships/slide" Target="/ppt/slides/slide3.xml" Id="Reb76a68aa3ba4792" /><Relationship Type="http://schemas.openxmlformats.org/officeDocument/2006/relationships/slide" Target="/ppt/slides/slide4.xml" Id="Rd8265aa2c5964f31" /><Relationship Type="http://schemas.openxmlformats.org/officeDocument/2006/relationships/slide" Target="/ppt/slides/slide5.xml" Id="R3033df5935a44712" /><Relationship Type="http://schemas.openxmlformats.org/officeDocument/2006/relationships/slide" Target="/ppt/slides/slide6.xml" Id="R3893891865c943b1" /><Relationship Type="http://schemas.openxmlformats.org/officeDocument/2006/relationships/slide" Target="/ppt/slides/slide7.xml" Id="R895efef7124542b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d41c6e279242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f32fbec9a64710" /><Relationship Type="http://schemas.openxmlformats.org/officeDocument/2006/relationships/theme" Target="/ppt/slideMasters/theme/theme1.xml" Id="R098e226f4c524dd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fdf32fbec9a6471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69969dbaa5499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29805aebe374596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ead76f1eb9457d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26e6580bb84cc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40fc869443417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41068b03eb4df6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27c0630a71a47e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TRYGDSTAD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TRYGDSTAD AS ble etablert [år] og holder til i Ytre Arna.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436 684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115 465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−67 867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197 576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2 770 493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TAIM HOLDING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DIGITRONIC AS  –  20,0 %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K.CHRISTENSEN INVEST AS  –  10,0 %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TRYGDSTAD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Peter Jebsens veg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5265 Ytre Arna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926 848 429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TRYGDSTAD AS</a:t>
            </a:r>
          </a:p>
        </p:txBody>
      </p:sp>
    </p:spTree>
  </p:cSld>
  <p:clrMapOvr>
    <a:masterClrMapping xmlns:a="http://schemas.openxmlformats.org/drawingml/2006/main"/>
  </p:clrMapOvr>
</p:sld>
</file>