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cbbbcf2f8240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e110241f3541a2"/>
  </p:sldMasterIdLst>
  <p:sldIdLst>
    <p:sldId xmlns:r="http://schemas.openxmlformats.org/officeDocument/2006/relationships" id="256" r:id="Rf1038bc7b40e4795"/>
    <p:sldId xmlns:r="http://schemas.openxmlformats.org/officeDocument/2006/relationships" id="257" r:id="Rcdd21cce260b43d8"/>
    <p:sldId xmlns:r="http://schemas.openxmlformats.org/officeDocument/2006/relationships" id="258" r:id="Re266a3a876c441bd"/>
    <p:sldId xmlns:r="http://schemas.openxmlformats.org/officeDocument/2006/relationships" id="259" r:id="R2773f0ef32934366"/>
    <p:sldId xmlns:r="http://schemas.openxmlformats.org/officeDocument/2006/relationships" id="260" r:id="Rde75588dc9a741c4"/>
    <p:sldId xmlns:r="http://schemas.openxmlformats.org/officeDocument/2006/relationships" id="261" r:id="Rdd278a229b2f40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e110241f3541a2" /><Relationship Type="http://schemas.openxmlformats.org/officeDocument/2006/relationships/slide" Target="/ppt/slides/slide1.xml" Id="Rf1038bc7b40e4795" /><Relationship Type="http://schemas.openxmlformats.org/officeDocument/2006/relationships/slide" Target="/ppt/slides/slide2.xml" Id="Rcdd21cce260b43d8" /><Relationship Type="http://schemas.openxmlformats.org/officeDocument/2006/relationships/slide" Target="/ppt/slides/slide3.xml" Id="Re266a3a876c441bd" /><Relationship Type="http://schemas.openxmlformats.org/officeDocument/2006/relationships/slide" Target="/ppt/slides/slide4.xml" Id="R2773f0ef32934366" /><Relationship Type="http://schemas.openxmlformats.org/officeDocument/2006/relationships/slide" Target="/ppt/slides/slide5.xml" Id="Rde75588dc9a741c4" /><Relationship Type="http://schemas.openxmlformats.org/officeDocument/2006/relationships/slide" Target="/ppt/slides/slide6.xml" Id="Rdd278a229b2f40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e81f47df994d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d167eb68941cd" /><Relationship Type="http://schemas.openxmlformats.org/officeDocument/2006/relationships/theme" Target="/ppt/slideMasters/theme/theme1.xml" Id="R253c1441923d40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ad167eb68941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44f8417c34e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fde4db0ab49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9aa94c96840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94bfeef9f44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674c40ae54a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d14c1f18445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HATLEDAL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HATLEDAL HOLDING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HATLEDAL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Øyvind Hatledal, Setrevegen 114D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926 848 887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HATLEDAL HOLDING AS</a:t>
            </a:r>
          </a:p>
        </p:txBody>
      </p:sp>
    </p:spTree>
  </p:cSld>
  <p:clrMapOvr>
    <a:masterClrMapping xmlns:a="http://schemas.openxmlformats.org/drawingml/2006/main"/>
  </p:clrMapOvr>
</p:sld>
</file>