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09b8540acd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b3e99b1ee4748"/>
  </p:sldMasterIdLst>
  <p:sldIdLst>
    <p:sldId xmlns:r="http://schemas.openxmlformats.org/officeDocument/2006/relationships" id="256" r:id="R1313645846b84bd6"/>
    <p:sldId xmlns:r="http://schemas.openxmlformats.org/officeDocument/2006/relationships" id="257" r:id="Rcd9d98aebd6c41f2"/>
    <p:sldId xmlns:r="http://schemas.openxmlformats.org/officeDocument/2006/relationships" id="258" r:id="R3f18a864af784aec"/>
    <p:sldId xmlns:r="http://schemas.openxmlformats.org/officeDocument/2006/relationships" id="259" r:id="R545f09d2a72f4859"/>
    <p:sldId xmlns:r="http://schemas.openxmlformats.org/officeDocument/2006/relationships" id="260" r:id="R844042dc14004088"/>
    <p:sldId xmlns:r="http://schemas.openxmlformats.org/officeDocument/2006/relationships" id="261" r:id="R878caadb631340a6"/>
    <p:sldId xmlns:r="http://schemas.openxmlformats.org/officeDocument/2006/relationships" id="262" r:id="R98ec0661b0af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b3e99b1ee4748" /><Relationship Type="http://schemas.openxmlformats.org/officeDocument/2006/relationships/slide" Target="/ppt/slides/slide1.xml" Id="R1313645846b84bd6" /><Relationship Type="http://schemas.openxmlformats.org/officeDocument/2006/relationships/slide" Target="/ppt/slides/slide2.xml" Id="Rcd9d98aebd6c41f2" /><Relationship Type="http://schemas.openxmlformats.org/officeDocument/2006/relationships/slide" Target="/ppt/slides/slide3.xml" Id="R3f18a864af784aec" /><Relationship Type="http://schemas.openxmlformats.org/officeDocument/2006/relationships/slide" Target="/ppt/slides/slide4.xml" Id="R545f09d2a72f4859" /><Relationship Type="http://schemas.openxmlformats.org/officeDocument/2006/relationships/slide" Target="/ppt/slides/slide5.xml" Id="R844042dc14004088" /><Relationship Type="http://schemas.openxmlformats.org/officeDocument/2006/relationships/slide" Target="/ppt/slides/slide6.xml" Id="R878caadb631340a6" /><Relationship Type="http://schemas.openxmlformats.org/officeDocument/2006/relationships/slide" Target="/ppt/slides/slide7.xml" Id="R98ec0661b0af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af7a9a81e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ef50a2c204dc3" /><Relationship Type="http://schemas.openxmlformats.org/officeDocument/2006/relationships/theme" Target="/ppt/slideMasters/theme/theme1.xml" Id="R6c9241c42a4b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ef50a2c20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fdd215789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5e20d6054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14ca98efd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37a02324048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4ad32d446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6f1c584f47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1bef85ea946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STEINSHOLM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STEINSHOLM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STEINSHOLM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Steinsholm, Granneshagen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926 849 530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STEINSHOLM INVEST AS</a:t>
            </a:r>
          </a:p>
        </p:txBody>
      </p:sp>
    </p:spTree>
  </p:cSld>
  <p:clrMapOvr>
    <a:masterClrMapping xmlns:a="http://schemas.openxmlformats.org/drawingml/2006/main"/>
  </p:clrMapOvr>
</p:sld>
</file>