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dde87a71d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04691f4bf4c8d"/>
  </p:sldMasterIdLst>
  <p:sldIdLst>
    <p:sldId xmlns:r="http://schemas.openxmlformats.org/officeDocument/2006/relationships" id="256" r:id="Rf4ddd91e08614813"/>
    <p:sldId xmlns:r="http://schemas.openxmlformats.org/officeDocument/2006/relationships" id="257" r:id="Rf39e9ec3de1d4554"/>
    <p:sldId xmlns:r="http://schemas.openxmlformats.org/officeDocument/2006/relationships" id="258" r:id="R8e5045d64a814d60"/>
    <p:sldId xmlns:r="http://schemas.openxmlformats.org/officeDocument/2006/relationships" id="259" r:id="Re83e1de3ae2e4d98"/>
    <p:sldId xmlns:r="http://schemas.openxmlformats.org/officeDocument/2006/relationships" id="260" r:id="R80b01ca27ef948ad"/>
    <p:sldId xmlns:r="http://schemas.openxmlformats.org/officeDocument/2006/relationships" id="261" r:id="R9a579f81a99c44f4"/>
    <p:sldId xmlns:r="http://schemas.openxmlformats.org/officeDocument/2006/relationships" id="262" r:id="Rbc6b5f04d63c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04691f4bf4c8d" /><Relationship Type="http://schemas.openxmlformats.org/officeDocument/2006/relationships/slide" Target="/ppt/slides/slide1.xml" Id="Rf4ddd91e08614813" /><Relationship Type="http://schemas.openxmlformats.org/officeDocument/2006/relationships/slide" Target="/ppt/slides/slide2.xml" Id="Rf39e9ec3de1d4554" /><Relationship Type="http://schemas.openxmlformats.org/officeDocument/2006/relationships/slide" Target="/ppt/slides/slide3.xml" Id="R8e5045d64a814d60" /><Relationship Type="http://schemas.openxmlformats.org/officeDocument/2006/relationships/slide" Target="/ppt/slides/slide4.xml" Id="Re83e1de3ae2e4d98" /><Relationship Type="http://schemas.openxmlformats.org/officeDocument/2006/relationships/slide" Target="/ppt/slides/slide5.xml" Id="R80b01ca27ef948ad" /><Relationship Type="http://schemas.openxmlformats.org/officeDocument/2006/relationships/slide" Target="/ppt/slides/slide6.xml" Id="R9a579f81a99c44f4" /><Relationship Type="http://schemas.openxmlformats.org/officeDocument/2006/relationships/slide" Target="/ppt/slides/slide7.xml" Id="Rbc6b5f04d63c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a16b004b9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f24972be34c61" /><Relationship Type="http://schemas.openxmlformats.org/officeDocument/2006/relationships/theme" Target="/ppt/slideMasters/theme/theme1.xml" Id="R3971babc7d0c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1f24972be3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c292eb81e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692fe046940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f5e735a6a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186c99217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ba6b456c341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7561e576c49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12ebb1e4b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TBL-E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TBL-E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KNIPPA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NERBERG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926 849 573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TBL-E AS</a:t>
            </a:r>
          </a:p>
        </p:txBody>
      </p:sp>
    </p:spTree>
  </p:cSld>
  <p:clrMapOvr>
    <a:masterClrMapping xmlns:a="http://schemas.openxmlformats.org/drawingml/2006/main"/>
  </p:clrMapOvr>
</p:sld>
</file>