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4d36ca1b2242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934cb79b7d495a"/>
  </p:sldMasterIdLst>
  <p:sldIdLst>
    <p:sldId xmlns:r="http://schemas.openxmlformats.org/officeDocument/2006/relationships" id="256" r:id="R46e519ceffbe43f1"/>
    <p:sldId xmlns:r="http://schemas.openxmlformats.org/officeDocument/2006/relationships" id="257" r:id="R12993cae2f2744e5"/>
    <p:sldId xmlns:r="http://schemas.openxmlformats.org/officeDocument/2006/relationships" id="258" r:id="R87dad824509a42f1"/>
    <p:sldId xmlns:r="http://schemas.openxmlformats.org/officeDocument/2006/relationships" id="259" r:id="Rca59edc33bcd4738"/>
    <p:sldId xmlns:r="http://schemas.openxmlformats.org/officeDocument/2006/relationships" id="260" r:id="R75192a3bac5c4a1a"/>
    <p:sldId xmlns:r="http://schemas.openxmlformats.org/officeDocument/2006/relationships" id="261" r:id="R3cfb4d4de5224604"/>
    <p:sldId xmlns:r="http://schemas.openxmlformats.org/officeDocument/2006/relationships" id="262" r:id="Rae86b81543b042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34cb79b7d495a" /><Relationship Type="http://schemas.openxmlformats.org/officeDocument/2006/relationships/slide" Target="/ppt/slides/slide1.xml" Id="R46e519ceffbe43f1" /><Relationship Type="http://schemas.openxmlformats.org/officeDocument/2006/relationships/slide" Target="/ppt/slides/slide2.xml" Id="R12993cae2f2744e5" /><Relationship Type="http://schemas.openxmlformats.org/officeDocument/2006/relationships/slide" Target="/ppt/slides/slide3.xml" Id="R87dad824509a42f1" /><Relationship Type="http://schemas.openxmlformats.org/officeDocument/2006/relationships/slide" Target="/ppt/slides/slide4.xml" Id="Rca59edc33bcd4738" /><Relationship Type="http://schemas.openxmlformats.org/officeDocument/2006/relationships/slide" Target="/ppt/slides/slide5.xml" Id="R75192a3bac5c4a1a" /><Relationship Type="http://schemas.openxmlformats.org/officeDocument/2006/relationships/slide" Target="/ppt/slides/slide6.xml" Id="R3cfb4d4de5224604" /><Relationship Type="http://schemas.openxmlformats.org/officeDocument/2006/relationships/slide" Target="/ppt/slides/slide7.xml" Id="Rae86b81543b042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7fd20c89d4a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4beb636b442cd" /><Relationship Type="http://schemas.openxmlformats.org/officeDocument/2006/relationships/theme" Target="/ppt/slideMasters/theme/theme1.xml" Id="Recb8e683b350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24beb636b4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2fa2892374a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4c9a0f7454c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6d5bec75f4f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edbd9527047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f02d8e4dd4c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9a92ba01147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47c75cb6f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AMUNDSEN VENTILASJON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AMUNDSEN VENTILASJON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12 712 314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PANCOM MANAGEMENT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 HOLDING AS  –  44,5 %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OLSEN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Skomværgata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926 849 700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VENTILASJON HOLDING AS</a:t>
            </a:r>
          </a:p>
        </p:txBody>
      </p:sp>
    </p:spTree>
  </p:cSld>
  <p:clrMapOvr>
    <a:masterClrMapping xmlns:a="http://schemas.openxmlformats.org/drawingml/2006/main"/>
  </p:clrMapOvr>
</p:sld>
</file>