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6a9cb67a02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eb1baa0704387"/>
  </p:sldMasterIdLst>
  <p:sldIdLst>
    <p:sldId xmlns:r="http://schemas.openxmlformats.org/officeDocument/2006/relationships" id="256" r:id="R058db25037274e55"/>
    <p:sldId xmlns:r="http://schemas.openxmlformats.org/officeDocument/2006/relationships" id="257" r:id="Re6ce4f25612b4745"/>
    <p:sldId xmlns:r="http://schemas.openxmlformats.org/officeDocument/2006/relationships" id="258" r:id="Re14a48ebf00849bf"/>
    <p:sldId xmlns:r="http://schemas.openxmlformats.org/officeDocument/2006/relationships" id="259" r:id="R7ad5ca619fb54fac"/>
    <p:sldId xmlns:r="http://schemas.openxmlformats.org/officeDocument/2006/relationships" id="260" r:id="Rbc5ca93954b8402d"/>
    <p:sldId xmlns:r="http://schemas.openxmlformats.org/officeDocument/2006/relationships" id="261" r:id="Rc0e9d665e4ed4bff"/>
    <p:sldId xmlns:r="http://schemas.openxmlformats.org/officeDocument/2006/relationships" id="262" r:id="Rf1fbb1c8614f42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eb1baa0704387" /><Relationship Type="http://schemas.openxmlformats.org/officeDocument/2006/relationships/slide" Target="/ppt/slides/slide1.xml" Id="R058db25037274e55" /><Relationship Type="http://schemas.openxmlformats.org/officeDocument/2006/relationships/slide" Target="/ppt/slides/slide2.xml" Id="Re6ce4f25612b4745" /><Relationship Type="http://schemas.openxmlformats.org/officeDocument/2006/relationships/slide" Target="/ppt/slides/slide3.xml" Id="Re14a48ebf00849bf" /><Relationship Type="http://schemas.openxmlformats.org/officeDocument/2006/relationships/slide" Target="/ppt/slides/slide4.xml" Id="R7ad5ca619fb54fac" /><Relationship Type="http://schemas.openxmlformats.org/officeDocument/2006/relationships/slide" Target="/ppt/slides/slide5.xml" Id="Rbc5ca93954b8402d" /><Relationship Type="http://schemas.openxmlformats.org/officeDocument/2006/relationships/slide" Target="/ppt/slides/slide6.xml" Id="Rc0e9d665e4ed4bff" /><Relationship Type="http://schemas.openxmlformats.org/officeDocument/2006/relationships/slide" Target="/ppt/slides/slide7.xml" Id="Rf1fbb1c8614f42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e2c5b12c849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a3c6faba9459f" /><Relationship Type="http://schemas.openxmlformats.org/officeDocument/2006/relationships/theme" Target="/ppt/slideMasters/theme/theme1.xml" Id="Rfab43415042542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9a3c6faba9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0b5b0a15142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4f906a790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137360b4b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bf44e47ad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645c5c77a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5ae057c444f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153e16fa0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MUAH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2 457 236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333 659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KAPITAL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MUAH AS</a:t>
            </a:r>
          </a:p>
        </p:txBody>
      </p:sp>
    </p:spTree>
  </p:cSld>
  <p:clrMapOvr>
    <a:masterClrMapping xmlns:a="http://schemas.openxmlformats.org/drawingml/2006/main"/>
  </p:clrMapOvr>
</p:sld>
</file>