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5c6875777404e2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c0124b97f5947a7"/>
  </p:sldMasterIdLst>
  <p:sldIdLst>
    <p:sldId xmlns:r="http://schemas.openxmlformats.org/officeDocument/2006/relationships" id="256" r:id="R908b8fa3d7254e43"/>
    <p:sldId xmlns:r="http://schemas.openxmlformats.org/officeDocument/2006/relationships" id="257" r:id="R1d313a0202c04151"/>
    <p:sldId xmlns:r="http://schemas.openxmlformats.org/officeDocument/2006/relationships" id="258" r:id="Rf7f257af567f45f0"/>
    <p:sldId xmlns:r="http://schemas.openxmlformats.org/officeDocument/2006/relationships" id="259" r:id="R4f89319861fc4851"/>
    <p:sldId xmlns:r="http://schemas.openxmlformats.org/officeDocument/2006/relationships" id="260" r:id="R3186b1641b964960"/>
    <p:sldId xmlns:r="http://schemas.openxmlformats.org/officeDocument/2006/relationships" id="261" r:id="R1d0482df729d40ad"/>
    <p:sldId xmlns:r="http://schemas.openxmlformats.org/officeDocument/2006/relationships" id="262" r:id="R645f6c6caca941b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0124b97f5947a7" /><Relationship Type="http://schemas.openxmlformats.org/officeDocument/2006/relationships/slide" Target="/ppt/slides/slide1.xml" Id="R908b8fa3d7254e43" /><Relationship Type="http://schemas.openxmlformats.org/officeDocument/2006/relationships/slide" Target="/ppt/slides/slide2.xml" Id="R1d313a0202c04151" /><Relationship Type="http://schemas.openxmlformats.org/officeDocument/2006/relationships/slide" Target="/ppt/slides/slide3.xml" Id="Rf7f257af567f45f0" /><Relationship Type="http://schemas.openxmlformats.org/officeDocument/2006/relationships/slide" Target="/ppt/slides/slide4.xml" Id="R4f89319861fc4851" /><Relationship Type="http://schemas.openxmlformats.org/officeDocument/2006/relationships/slide" Target="/ppt/slides/slide5.xml" Id="R3186b1641b964960" /><Relationship Type="http://schemas.openxmlformats.org/officeDocument/2006/relationships/slide" Target="/ppt/slides/slide6.xml" Id="R1d0482df729d40ad" /><Relationship Type="http://schemas.openxmlformats.org/officeDocument/2006/relationships/slide" Target="/ppt/slides/slide7.xml" Id="R645f6c6caca941b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c7f0d9b9ca445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2c1f0adb4d4448" /><Relationship Type="http://schemas.openxmlformats.org/officeDocument/2006/relationships/theme" Target="/ppt/slideMasters/theme/theme1.xml" Id="Rfa03cf5e9917421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62c1f0adb4d444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7f39644e1240d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1bc6473b134bb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7196bf31b64b3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f874a12045413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d67348be9a4d1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54cf613f4d498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d99bda10364d0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BACKSTAGE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BACKSTAGE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BACKSTAGE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BACKSTAGE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BACKSTAGE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BACKSTAGE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20 082 903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1 025 133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400 777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924 619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6 233 558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BACKSTAGE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 HOLDING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SPG HOLDING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BACKSTAGE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Drammensveien 39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kjetil@bstage.no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bstage.no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926 850 407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BACKSTAGE AS</a:t>
            </a:r>
          </a:p>
        </p:txBody>
      </p:sp>
    </p:spTree>
  </p:cSld>
  <p:clrMapOvr>
    <a:masterClrMapping xmlns:a="http://schemas.openxmlformats.org/drawingml/2006/main"/>
  </p:clrMapOvr>
</p:sld>
</file>