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943489af2f64f4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9e1e6dc973e44cf"/>
  </p:sldMasterIdLst>
  <p:sldIdLst>
    <p:sldId xmlns:r="http://schemas.openxmlformats.org/officeDocument/2006/relationships" id="256" r:id="R0ea112cab7c84b89"/>
    <p:sldId xmlns:r="http://schemas.openxmlformats.org/officeDocument/2006/relationships" id="257" r:id="Rae8819f6dd604176"/>
    <p:sldId xmlns:r="http://schemas.openxmlformats.org/officeDocument/2006/relationships" id="258" r:id="R540282563abb4f73"/>
    <p:sldId xmlns:r="http://schemas.openxmlformats.org/officeDocument/2006/relationships" id="259" r:id="Rb3e1cc643fb94016"/>
    <p:sldId xmlns:r="http://schemas.openxmlformats.org/officeDocument/2006/relationships" id="260" r:id="Rcba0a6a3aa5247af"/>
    <p:sldId xmlns:r="http://schemas.openxmlformats.org/officeDocument/2006/relationships" id="261" r:id="R4953f0d79a144288"/>
    <p:sldId xmlns:r="http://schemas.openxmlformats.org/officeDocument/2006/relationships" id="262" r:id="R21b7f57757d94e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9e1e6dc973e44cf" /><Relationship Type="http://schemas.openxmlformats.org/officeDocument/2006/relationships/slide" Target="/ppt/slides/slide1.xml" Id="R0ea112cab7c84b89" /><Relationship Type="http://schemas.openxmlformats.org/officeDocument/2006/relationships/slide" Target="/ppt/slides/slide2.xml" Id="Rae8819f6dd604176" /><Relationship Type="http://schemas.openxmlformats.org/officeDocument/2006/relationships/slide" Target="/ppt/slides/slide3.xml" Id="R540282563abb4f73" /><Relationship Type="http://schemas.openxmlformats.org/officeDocument/2006/relationships/slide" Target="/ppt/slides/slide4.xml" Id="Rb3e1cc643fb94016" /><Relationship Type="http://schemas.openxmlformats.org/officeDocument/2006/relationships/slide" Target="/ppt/slides/slide5.xml" Id="Rcba0a6a3aa5247af" /><Relationship Type="http://schemas.openxmlformats.org/officeDocument/2006/relationships/slide" Target="/ppt/slides/slide6.xml" Id="R4953f0d79a144288" /><Relationship Type="http://schemas.openxmlformats.org/officeDocument/2006/relationships/slide" Target="/ppt/slides/slide7.xml" Id="R21b7f57757d94e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6bccc787ac2439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8fab4a90354e54" /><Relationship Type="http://schemas.openxmlformats.org/officeDocument/2006/relationships/theme" Target="/ppt/slideMasters/theme/theme1.xml" Id="R199469b7582841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8fab4a90354e5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d0617fffb243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89e609c794c6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bd80e05ea149b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b4259d136e4b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51a7c36595428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0af804c86e6431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602745b29348b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TRIVENTURA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TRIVENTURA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TRIVENTURA AS ble etablert [år] og holder til i Lillestrøm.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TRIVENTURA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TRIVENTURA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TRIVENTURA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2024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−2 998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−50 661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2 841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TRIVENTURA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BENCHMARK PERFORMANCE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TRIVENTURA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Landstads gate 45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2000 Lillestrøm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926 850 539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TRIVENTURA AS</a:t>
            </a:r>
          </a:p>
        </p:txBody>
      </p:sp>
    </p:spTree>
  </p:cSld>
  <p:clrMapOvr>
    <a:masterClrMapping xmlns:a="http://schemas.openxmlformats.org/drawingml/2006/main"/>
  </p:clrMapOvr>
</p:sld>
</file>