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fd654ef8f44d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a6cbd601f479d"/>
  </p:sldMasterIdLst>
  <p:sldIdLst>
    <p:sldId xmlns:r="http://schemas.openxmlformats.org/officeDocument/2006/relationships" id="256" r:id="R39bfee14b8874694"/>
    <p:sldId xmlns:r="http://schemas.openxmlformats.org/officeDocument/2006/relationships" id="257" r:id="R364015319ecf41ab"/>
    <p:sldId xmlns:r="http://schemas.openxmlformats.org/officeDocument/2006/relationships" id="258" r:id="Ra4ea85b071184f80"/>
    <p:sldId xmlns:r="http://schemas.openxmlformats.org/officeDocument/2006/relationships" id="259" r:id="R9f896f2549194b78"/>
    <p:sldId xmlns:r="http://schemas.openxmlformats.org/officeDocument/2006/relationships" id="260" r:id="R44e24b6c8d804927"/>
    <p:sldId xmlns:r="http://schemas.openxmlformats.org/officeDocument/2006/relationships" id="261" r:id="Rcc6d1262902b4571"/>
    <p:sldId xmlns:r="http://schemas.openxmlformats.org/officeDocument/2006/relationships" id="262" r:id="R79272d75292e43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a6cbd601f479d" /><Relationship Type="http://schemas.openxmlformats.org/officeDocument/2006/relationships/slide" Target="/ppt/slides/slide1.xml" Id="R39bfee14b8874694" /><Relationship Type="http://schemas.openxmlformats.org/officeDocument/2006/relationships/slide" Target="/ppt/slides/slide2.xml" Id="R364015319ecf41ab" /><Relationship Type="http://schemas.openxmlformats.org/officeDocument/2006/relationships/slide" Target="/ppt/slides/slide3.xml" Id="Ra4ea85b071184f80" /><Relationship Type="http://schemas.openxmlformats.org/officeDocument/2006/relationships/slide" Target="/ppt/slides/slide4.xml" Id="R9f896f2549194b78" /><Relationship Type="http://schemas.openxmlformats.org/officeDocument/2006/relationships/slide" Target="/ppt/slides/slide5.xml" Id="R44e24b6c8d804927" /><Relationship Type="http://schemas.openxmlformats.org/officeDocument/2006/relationships/slide" Target="/ppt/slides/slide6.xml" Id="Rcc6d1262902b4571" /><Relationship Type="http://schemas.openxmlformats.org/officeDocument/2006/relationships/slide" Target="/ppt/slides/slide7.xml" Id="R79272d75292e43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97f172ec449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7a87e883c4e4f" /><Relationship Type="http://schemas.openxmlformats.org/officeDocument/2006/relationships/theme" Target="/ppt/slideMasters/theme/theme1.xml" Id="R5fcec99ee2c048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07a87e883c4e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cf05d03c941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93e0d215f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86658da094a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b21b706ed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61f37b26f41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c2d913eab41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51a68efc748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INGRID BEYER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INGRID BEYER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BEYER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INGRID BEYER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INGRID BEYER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INGRID BEYER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306 203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INGRID BEYER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MARIE BEYER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INGRID BEYER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Heyerdahls vei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INGRID BEYER AS</a:t>
            </a:r>
          </a:p>
        </p:txBody>
      </p:sp>
    </p:spTree>
  </p:cSld>
  <p:clrMapOvr>
    <a:masterClrMapping xmlns:a="http://schemas.openxmlformats.org/drawingml/2006/main"/>
  </p:clrMapOvr>
</p:sld>
</file>