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4299a3951942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b4a76ec457421c"/>
  </p:sldMasterIdLst>
  <p:sldIdLst>
    <p:sldId xmlns:r="http://schemas.openxmlformats.org/officeDocument/2006/relationships" id="256" r:id="R6e4b6490b00640f1"/>
    <p:sldId xmlns:r="http://schemas.openxmlformats.org/officeDocument/2006/relationships" id="257" r:id="Re0b70fdfe83340d9"/>
    <p:sldId xmlns:r="http://schemas.openxmlformats.org/officeDocument/2006/relationships" id="258" r:id="R18881f2e99f84de1"/>
    <p:sldId xmlns:r="http://schemas.openxmlformats.org/officeDocument/2006/relationships" id="259" r:id="Rfd1ec48646fc4f27"/>
    <p:sldId xmlns:r="http://schemas.openxmlformats.org/officeDocument/2006/relationships" id="260" r:id="R86b850623c934753"/>
    <p:sldId xmlns:r="http://schemas.openxmlformats.org/officeDocument/2006/relationships" id="261" r:id="R1aa764359b2c4d79"/>
    <p:sldId xmlns:r="http://schemas.openxmlformats.org/officeDocument/2006/relationships" id="262" r:id="R39f9c778199a47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4a76ec457421c" /><Relationship Type="http://schemas.openxmlformats.org/officeDocument/2006/relationships/slide" Target="/ppt/slides/slide1.xml" Id="R6e4b6490b00640f1" /><Relationship Type="http://schemas.openxmlformats.org/officeDocument/2006/relationships/slide" Target="/ppt/slides/slide2.xml" Id="Re0b70fdfe83340d9" /><Relationship Type="http://schemas.openxmlformats.org/officeDocument/2006/relationships/slide" Target="/ppt/slides/slide3.xml" Id="R18881f2e99f84de1" /><Relationship Type="http://schemas.openxmlformats.org/officeDocument/2006/relationships/slide" Target="/ppt/slides/slide4.xml" Id="Rfd1ec48646fc4f27" /><Relationship Type="http://schemas.openxmlformats.org/officeDocument/2006/relationships/slide" Target="/ppt/slides/slide5.xml" Id="R86b850623c934753" /><Relationship Type="http://schemas.openxmlformats.org/officeDocument/2006/relationships/slide" Target="/ppt/slides/slide6.xml" Id="R1aa764359b2c4d79" /><Relationship Type="http://schemas.openxmlformats.org/officeDocument/2006/relationships/slide" Target="/ppt/slides/slide7.xml" Id="R39f9c778199a47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943a5edcb741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16ea27eb9422b" /><Relationship Type="http://schemas.openxmlformats.org/officeDocument/2006/relationships/theme" Target="/ppt/slideMasters/theme/theme1.xml" Id="R9742083b6fbd4d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916ea27eb942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17537b5e443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882d268e84e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07866e8e84d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0f26e126f40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030aba7e647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5592272c64b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82614377a4b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4 494 049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4 494 049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ÅGE KITTELSEN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