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345157fe5744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bd96aad5484eea"/>
  </p:sldMasterIdLst>
  <p:sldIdLst>
    <p:sldId xmlns:r="http://schemas.openxmlformats.org/officeDocument/2006/relationships" id="256" r:id="Rf9d4a9bfae5548af"/>
    <p:sldId xmlns:r="http://schemas.openxmlformats.org/officeDocument/2006/relationships" id="257" r:id="Rb8debab4538b401b"/>
    <p:sldId xmlns:r="http://schemas.openxmlformats.org/officeDocument/2006/relationships" id="258" r:id="R2f81b6e5a74c44fd"/>
    <p:sldId xmlns:r="http://schemas.openxmlformats.org/officeDocument/2006/relationships" id="259" r:id="R3abf110f4b574c7c"/>
    <p:sldId xmlns:r="http://schemas.openxmlformats.org/officeDocument/2006/relationships" id="260" r:id="Rb7249987bf734f97"/>
    <p:sldId xmlns:r="http://schemas.openxmlformats.org/officeDocument/2006/relationships" id="261" r:id="Rf263940b4e7d4ea4"/>
    <p:sldId xmlns:r="http://schemas.openxmlformats.org/officeDocument/2006/relationships" id="262" r:id="R1c331b7e9e7c48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d96aad5484eea" /><Relationship Type="http://schemas.openxmlformats.org/officeDocument/2006/relationships/slide" Target="/ppt/slides/slide1.xml" Id="Rf9d4a9bfae5548af" /><Relationship Type="http://schemas.openxmlformats.org/officeDocument/2006/relationships/slide" Target="/ppt/slides/slide2.xml" Id="Rb8debab4538b401b" /><Relationship Type="http://schemas.openxmlformats.org/officeDocument/2006/relationships/slide" Target="/ppt/slides/slide3.xml" Id="R2f81b6e5a74c44fd" /><Relationship Type="http://schemas.openxmlformats.org/officeDocument/2006/relationships/slide" Target="/ppt/slides/slide4.xml" Id="R3abf110f4b574c7c" /><Relationship Type="http://schemas.openxmlformats.org/officeDocument/2006/relationships/slide" Target="/ppt/slides/slide5.xml" Id="Rb7249987bf734f97" /><Relationship Type="http://schemas.openxmlformats.org/officeDocument/2006/relationships/slide" Target="/ppt/slides/slide6.xml" Id="Rf263940b4e7d4ea4" /><Relationship Type="http://schemas.openxmlformats.org/officeDocument/2006/relationships/slide" Target="/ppt/slides/slide7.xml" Id="R1c331b7e9e7c48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4c4a9372b4e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bf728b83d411b" /><Relationship Type="http://schemas.openxmlformats.org/officeDocument/2006/relationships/theme" Target="/ppt/slideMasters/theme/theme1.xml" Id="Rb8e8d63e545649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7bf728b83d41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1ed7d96fd4c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c16400ea645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d799322914f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450cc1cff4a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96a9e830a46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2a66f3f5647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264a822e744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NYE BACHELOR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BACHELOR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BACHELOR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BACHELOR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BACHELOR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BACHELOR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117 508 239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110 173 526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107 674 863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598 769 082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608 676 211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BACHELOR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INVEST AS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RØGJIN AS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VN INVEST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VN INVEST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BACHELOR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v/Norscan Partners AS, Karenslyst allé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926 851 128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BACHELOR AS</a:t>
            </a:r>
          </a:p>
        </p:txBody>
      </p:sp>
    </p:spTree>
  </p:cSld>
  <p:clrMapOvr>
    <a:masterClrMapping xmlns:a="http://schemas.openxmlformats.org/drawingml/2006/main"/>
  </p:clrMapOvr>
</p:sld>
</file>