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245258417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bdade6b074a2d"/>
  </p:sldMasterIdLst>
  <p:sldIdLst>
    <p:sldId xmlns:r="http://schemas.openxmlformats.org/officeDocument/2006/relationships" id="256" r:id="Rd610a513782b4169"/>
    <p:sldId xmlns:r="http://schemas.openxmlformats.org/officeDocument/2006/relationships" id="257" r:id="Rdeca344be3884809"/>
    <p:sldId xmlns:r="http://schemas.openxmlformats.org/officeDocument/2006/relationships" id="258" r:id="R8d6ed535941c46cc"/>
    <p:sldId xmlns:r="http://schemas.openxmlformats.org/officeDocument/2006/relationships" id="259" r:id="R4ab03d7ca57543a0"/>
    <p:sldId xmlns:r="http://schemas.openxmlformats.org/officeDocument/2006/relationships" id="260" r:id="R98a725ab255c4444"/>
    <p:sldId xmlns:r="http://schemas.openxmlformats.org/officeDocument/2006/relationships" id="261" r:id="Rbb7324128c8b485c"/>
    <p:sldId xmlns:r="http://schemas.openxmlformats.org/officeDocument/2006/relationships" id="262" r:id="Re60213e98469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bdade6b074a2d" /><Relationship Type="http://schemas.openxmlformats.org/officeDocument/2006/relationships/slide" Target="/ppt/slides/slide1.xml" Id="Rd610a513782b4169" /><Relationship Type="http://schemas.openxmlformats.org/officeDocument/2006/relationships/slide" Target="/ppt/slides/slide2.xml" Id="Rdeca344be3884809" /><Relationship Type="http://schemas.openxmlformats.org/officeDocument/2006/relationships/slide" Target="/ppt/slides/slide3.xml" Id="R8d6ed535941c46cc" /><Relationship Type="http://schemas.openxmlformats.org/officeDocument/2006/relationships/slide" Target="/ppt/slides/slide4.xml" Id="R4ab03d7ca57543a0" /><Relationship Type="http://schemas.openxmlformats.org/officeDocument/2006/relationships/slide" Target="/ppt/slides/slide5.xml" Id="R98a725ab255c4444" /><Relationship Type="http://schemas.openxmlformats.org/officeDocument/2006/relationships/slide" Target="/ppt/slides/slide6.xml" Id="Rbb7324128c8b485c" /><Relationship Type="http://schemas.openxmlformats.org/officeDocument/2006/relationships/slide" Target="/ppt/slides/slide7.xml" Id="Re60213e98469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1c762da6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50d7bd9b42a4" /><Relationship Type="http://schemas.openxmlformats.org/officeDocument/2006/relationships/theme" Target="/ppt/slideMasters/theme/theme1.xml" Id="R3ae0f84676b8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150d7bd9b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6097b97f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482136b3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d999bfa9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c534cdb9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86c4edd8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12c4055f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35211683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HUDKLINIKK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HUDKLINIKK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5 372 058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NORFOS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HUDKLINIKKENE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Langbryggen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HUDKLINIKK AS</a:t>
            </a:r>
          </a:p>
        </p:txBody>
      </p:sp>
    </p:spTree>
  </p:cSld>
  <p:clrMapOvr>
    <a:masterClrMapping xmlns:a="http://schemas.openxmlformats.org/drawingml/2006/main"/>
  </p:clrMapOvr>
</p:sld>
</file>