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aa8ac5b26c43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4c7d3c8fb64241"/>
  </p:sldMasterIdLst>
  <p:sldIdLst>
    <p:sldId xmlns:r="http://schemas.openxmlformats.org/officeDocument/2006/relationships" id="256" r:id="Rd2733b4a1da04e9c"/>
    <p:sldId xmlns:r="http://schemas.openxmlformats.org/officeDocument/2006/relationships" id="257" r:id="Rf6df2200d2194471"/>
    <p:sldId xmlns:r="http://schemas.openxmlformats.org/officeDocument/2006/relationships" id="258" r:id="R6a89089f9b0e47f2"/>
    <p:sldId xmlns:r="http://schemas.openxmlformats.org/officeDocument/2006/relationships" id="259" r:id="R5cfde0c648fa4a33"/>
    <p:sldId xmlns:r="http://schemas.openxmlformats.org/officeDocument/2006/relationships" id="260" r:id="R8e62c354e7454040"/>
    <p:sldId xmlns:r="http://schemas.openxmlformats.org/officeDocument/2006/relationships" id="261" r:id="Re3dc3c4e29c045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4c7d3c8fb64241" /><Relationship Type="http://schemas.openxmlformats.org/officeDocument/2006/relationships/slide" Target="/ppt/slides/slide1.xml" Id="Rd2733b4a1da04e9c" /><Relationship Type="http://schemas.openxmlformats.org/officeDocument/2006/relationships/slide" Target="/ppt/slides/slide2.xml" Id="Rf6df2200d2194471" /><Relationship Type="http://schemas.openxmlformats.org/officeDocument/2006/relationships/slide" Target="/ppt/slides/slide3.xml" Id="R6a89089f9b0e47f2" /><Relationship Type="http://schemas.openxmlformats.org/officeDocument/2006/relationships/slide" Target="/ppt/slides/slide4.xml" Id="R5cfde0c648fa4a33" /><Relationship Type="http://schemas.openxmlformats.org/officeDocument/2006/relationships/slide" Target="/ppt/slides/slide5.xml" Id="R8e62c354e7454040" /><Relationship Type="http://schemas.openxmlformats.org/officeDocument/2006/relationships/slide" Target="/ppt/slides/slide6.xml" Id="Re3dc3c4e29c045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cdb3cc12694e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396e996bbe49de" /><Relationship Type="http://schemas.openxmlformats.org/officeDocument/2006/relationships/theme" Target="/ppt/slideMasters/theme/theme1.xml" Id="R2a25d8b5c19041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396e996bbe49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cb8b48b2b43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ab0de364d549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96102479a40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c2ddcd4ff49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850e9048046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ba5c5950fa49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MERAS INVEST 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MERAS INVEST R AS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KALSOOM NADEEM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Løkenåsveien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1473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926 855 379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MERAS INVEST R AS</a:t>
            </a:r>
          </a:p>
        </p:txBody>
      </p:sp>
    </p:spTree>
  </p:cSld>
  <p:clrMapOvr>
    <a:masterClrMapping xmlns:a="http://schemas.openxmlformats.org/drawingml/2006/main"/>
  </p:clrMapOvr>
</p:sld>
</file>