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78fdef611d40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ab92cd781c4ea6"/>
  </p:sldMasterIdLst>
  <p:sldIdLst>
    <p:sldId xmlns:r="http://schemas.openxmlformats.org/officeDocument/2006/relationships" id="256" r:id="Rf214991ac600425f"/>
    <p:sldId xmlns:r="http://schemas.openxmlformats.org/officeDocument/2006/relationships" id="257" r:id="R97b33a0ac5c8470f"/>
    <p:sldId xmlns:r="http://schemas.openxmlformats.org/officeDocument/2006/relationships" id="258" r:id="Rd0c28a6894434b5c"/>
    <p:sldId xmlns:r="http://schemas.openxmlformats.org/officeDocument/2006/relationships" id="259" r:id="R3b2308bc520f4694"/>
    <p:sldId xmlns:r="http://schemas.openxmlformats.org/officeDocument/2006/relationships" id="260" r:id="R4b403b26ce9641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b92cd781c4ea6" /><Relationship Type="http://schemas.openxmlformats.org/officeDocument/2006/relationships/slide" Target="/ppt/slides/slide1.xml" Id="Rf214991ac600425f" /><Relationship Type="http://schemas.openxmlformats.org/officeDocument/2006/relationships/slide" Target="/ppt/slides/slide2.xml" Id="R97b33a0ac5c8470f" /><Relationship Type="http://schemas.openxmlformats.org/officeDocument/2006/relationships/slide" Target="/ppt/slides/slide3.xml" Id="Rd0c28a6894434b5c" /><Relationship Type="http://schemas.openxmlformats.org/officeDocument/2006/relationships/slide" Target="/ppt/slides/slide4.xml" Id="R3b2308bc520f4694" /><Relationship Type="http://schemas.openxmlformats.org/officeDocument/2006/relationships/slide" Target="/ppt/slides/slide5.xml" Id="R4b403b26ce9641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dc0346fe64e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7ddf706424fa2" /><Relationship Type="http://schemas.openxmlformats.org/officeDocument/2006/relationships/theme" Target="/ppt/slideMasters/theme/theme1.xml" Id="R117e9a09d4bb4f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47ddf706424f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716b9b34844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a50da2e9140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3126e177344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15bc775094f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acc65f1ff48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 WENGHAUG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WENGHAUG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 WENGHAUG ble etablert [år] og holder til i Sjøvegan.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WENGHAUG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WENGHAUG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WENGHAUG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Sjøveien 224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9350 Sjøvegan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926 855 883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WENGHAUG</a:t>
            </a:r>
          </a:p>
        </p:txBody>
      </p:sp>
    </p:spTree>
  </p:cSld>
  <p:clrMapOvr>
    <a:masterClrMapping xmlns:a="http://schemas.openxmlformats.org/drawingml/2006/main"/>
  </p:clrMapOvr>
</p:sld>
</file>