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d9b83b52344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b5aedcc559482e"/>
  </p:sldMasterIdLst>
  <p:sldIdLst>
    <p:sldId xmlns:r="http://schemas.openxmlformats.org/officeDocument/2006/relationships" id="256" r:id="R454226d93b55498f"/>
    <p:sldId xmlns:r="http://schemas.openxmlformats.org/officeDocument/2006/relationships" id="257" r:id="Red83343142384d64"/>
    <p:sldId xmlns:r="http://schemas.openxmlformats.org/officeDocument/2006/relationships" id="258" r:id="R56f7e6a1b6024c08"/>
    <p:sldId xmlns:r="http://schemas.openxmlformats.org/officeDocument/2006/relationships" id="259" r:id="Raf97d872b2414565"/>
    <p:sldId xmlns:r="http://schemas.openxmlformats.org/officeDocument/2006/relationships" id="260" r:id="Rdf0e52ab17154dd3"/>
    <p:sldId xmlns:r="http://schemas.openxmlformats.org/officeDocument/2006/relationships" id="261" r:id="Refdae90596874c55"/>
    <p:sldId xmlns:r="http://schemas.openxmlformats.org/officeDocument/2006/relationships" id="262" r:id="R16e23846259b45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b5aedcc559482e" /><Relationship Type="http://schemas.openxmlformats.org/officeDocument/2006/relationships/slide" Target="/ppt/slides/slide1.xml" Id="R454226d93b55498f" /><Relationship Type="http://schemas.openxmlformats.org/officeDocument/2006/relationships/slide" Target="/ppt/slides/slide2.xml" Id="Red83343142384d64" /><Relationship Type="http://schemas.openxmlformats.org/officeDocument/2006/relationships/slide" Target="/ppt/slides/slide3.xml" Id="R56f7e6a1b6024c08" /><Relationship Type="http://schemas.openxmlformats.org/officeDocument/2006/relationships/slide" Target="/ppt/slides/slide4.xml" Id="Raf97d872b2414565" /><Relationship Type="http://schemas.openxmlformats.org/officeDocument/2006/relationships/slide" Target="/ppt/slides/slide5.xml" Id="Rdf0e52ab17154dd3" /><Relationship Type="http://schemas.openxmlformats.org/officeDocument/2006/relationships/slide" Target="/ppt/slides/slide6.xml" Id="Refdae90596874c55" /><Relationship Type="http://schemas.openxmlformats.org/officeDocument/2006/relationships/slide" Target="/ppt/slides/slide7.xml" Id="R16e23846259b45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55d5319384c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bb252256e4aaa" /><Relationship Type="http://schemas.openxmlformats.org/officeDocument/2006/relationships/theme" Target="/ppt/slideMasters/theme/theme1.xml" Id="R3e9f24069922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0bb252256e4a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456bf60d44d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b2a1331e541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9d2fc80224c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a21dbc64d4f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3461341ba44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d523735c440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d3bf247a444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2 394 830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1 270 291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1 874 021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EQUITY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926 857 991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