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9f8098a0f349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8cc55ff19d4b72"/>
  </p:sldMasterIdLst>
  <p:sldIdLst>
    <p:sldId xmlns:r="http://schemas.openxmlformats.org/officeDocument/2006/relationships" id="256" r:id="R28abbbca4dd744e1"/>
    <p:sldId xmlns:r="http://schemas.openxmlformats.org/officeDocument/2006/relationships" id="257" r:id="R8662986213444eee"/>
    <p:sldId xmlns:r="http://schemas.openxmlformats.org/officeDocument/2006/relationships" id="258" r:id="R6eb1ea9bd7c54c45"/>
    <p:sldId xmlns:r="http://schemas.openxmlformats.org/officeDocument/2006/relationships" id="259" r:id="R9e6e2d1357424231"/>
    <p:sldId xmlns:r="http://schemas.openxmlformats.org/officeDocument/2006/relationships" id="260" r:id="R7296bf7b70f24e06"/>
    <p:sldId xmlns:r="http://schemas.openxmlformats.org/officeDocument/2006/relationships" id="261" r:id="R70d2077ce4be468e"/>
    <p:sldId xmlns:r="http://schemas.openxmlformats.org/officeDocument/2006/relationships" id="262" r:id="R34b5b090c6b645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8cc55ff19d4b72" /><Relationship Type="http://schemas.openxmlformats.org/officeDocument/2006/relationships/slide" Target="/ppt/slides/slide1.xml" Id="R28abbbca4dd744e1" /><Relationship Type="http://schemas.openxmlformats.org/officeDocument/2006/relationships/slide" Target="/ppt/slides/slide2.xml" Id="R8662986213444eee" /><Relationship Type="http://schemas.openxmlformats.org/officeDocument/2006/relationships/slide" Target="/ppt/slides/slide3.xml" Id="R6eb1ea9bd7c54c45" /><Relationship Type="http://schemas.openxmlformats.org/officeDocument/2006/relationships/slide" Target="/ppt/slides/slide4.xml" Id="R9e6e2d1357424231" /><Relationship Type="http://schemas.openxmlformats.org/officeDocument/2006/relationships/slide" Target="/ppt/slides/slide5.xml" Id="R7296bf7b70f24e06" /><Relationship Type="http://schemas.openxmlformats.org/officeDocument/2006/relationships/slide" Target="/ppt/slides/slide6.xml" Id="R70d2077ce4be468e" /><Relationship Type="http://schemas.openxmlformats.org/officeDocument/2006/relationships/slide" Target="/ppt/slides/slide7.xml" Id="R34b5b090c6b645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dee291c6b648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f1d36a6dbf42e3" /><Relationship Type="http://schemas.openxmlformats.org/officeDocument/2006/relationships/theme" Target="/ppt/slideMasters/theme/theme1.xml" Id="R128414657f664c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f1d36a6dbf42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08404cce04c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36f41c98f4d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0465496264b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a2a0b79444a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80cb0870146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12d54d75648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ebe6d352244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TAK- OG FASADEPRODUKTER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TAK- OG FASADEPRODUKTER AS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7 442 116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412 013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315 955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966 644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1 305 024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HAAVARD WERGELAND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WERGELAND  –  48,0 %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Stokke Ravei 399E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926 858 424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TAK- OG FASADEPRODUKTER AS</a:t>
            </a:r>
          </a:p>
        </p:txBody>
      </p:sp>
    </p:spTree>
  </p:cSld>
  <p:clrMapOvr>
    <a:masterClrMapping xmlns:a="http://schemas.openxmlformats.org/drawingml/2006/main"/>
  </p:clrMapOvr>
</p:sld>
</file>