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971c808534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327195be54182"/>
  </p:sldMasterIdLst>
  <p:sldIdLst>
    <p:sldId xmlns:r="http://schemas.openxmlformats.org/officeDocument/2006/relationships" id="256" r:id="R0a75af655d1e4e57"/>
    <p:sldId xmlns:r="http://schemas.openxmlformats.org/officeDocument/2006/relationships" id="257" r:id="Rf8c74e9caa9b46bf"/>
    <p:sldId xmlns:r="http://schemas.openxmlformats.org/officeDocument/2006/relationships" id="258" r:id="R52a2a3459a014b3d"/>
    <p:sldId xmlns:r="http://schemas.openxmlformats.org/officeDocument/2006/relationships" id="259" r:id="Re20661383614493c"/>
    <p:sldId xmlns:r="http://schemas.openxmlformats.org/officeDocument/2006/relationships" id="260" r:id="R2b8d3a17481d4cd8"/>
    <p:sldId xmlns:r="http://schemas.openxmlformats.org/officeDocument/2006/relationships" id="261" r:id="R01fa19228e144989"/>
    <p:sldId xmlns:r="http://schemas.openxmlformats.org/officeDocument/2006/relationships" id="262" r:id="R0d8a4fa6cd874d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327195be54182" /><Relationship Type="http://schemas.openxmlformats.org/officeDocument/2006/relationships/slide" Target="/ppt/slides/slide1.xml" Id="R0a75af655d1e4e57" /><Relationship Type="http://schemas.openxmlformats.org/officeDocument/2006/relationships/slide" Target="/ppt/slides/slide2.xml" Id="Rf8c74e9caa9b46bf" /><Relationship Type="http://schemas.openxmlformats.org/officeDocument/2006/relationships/slide" Target="/ppt/slides/slide3.xml" Id="R52a2a3459a014b3d" /><Relationship Type="http://schemas.openxmlformats.org/officeDocument/2006/relationships/slide" Target="/ppt/slides/slide4.xml" Id="Re20661383614493c" /><Relationship Type="http://schemas.openxmlformats.org/officeDocument/2006/relationships/slide" Target="/ppt/slides/slide5.xml" Id="R2b8d3a17481d4cd8" /><Relationship Type="http://schemas.openxmlformats.org/officeDocument/2006/relationships/slide" Target="/ppt/slides/slide6.xml" Id="R01fa19228e144989" /><Relationship Type="http://schemas.openxmlformats.org/officeDocument/2006/relationships/slide" Target="/ppt/slides/slide7.xml" Id="R0d8a4fa6cd874d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9a6b3bfb240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f91dec9f74057" /><Relationship Type="http://schemas.openxmlformats.org/officeDocument/2006/relationships/theme" Target="/ppt/slideMasters/theme/theme1.xml" Id="R06b5abb30bd341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6f91dec9f7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9cc6f3538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0a21c806d40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3e8e4e7e0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7e02eba8e4d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504f013954f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f51e3646246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48b1b39fc45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ATLAS DAGLIGVARE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ATLAS DAGLIGVARE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ATLAS DAGLIGVARE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ATLAS DAGLIGVARE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ATLAS DAGLIGVARE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ATLAS DAGLIGVARE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−1 378 860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−1 609 688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47 576 971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ATLAS DAGLIGVARE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ATLAS HANDEL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ATLAS DAGLIGVARE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926 858 734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ATLAS DAGLIGVARE 1 AS</a:t>
            </a:r>
          </a:p>
        </p:txBody>
      </p:sp>
    </p:spTree>
  </p:cSld>
  <p:clrMapOvr>
    <a:masterClrMapping xmlns:a="http://schemas.openxmlformats.org/drawingml/2006/main"/>
  </p:clrMapOvr>
</p:sld>
</file>