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f1277f6a894a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c90f92483284194"/>
  </p:sldMasterIdLst>
  <p:sldIdLst>
    <p:sldId xmlns:r="http://schemas.openxmlformats.org/officeDocument/2006/relationships" id="256" r:id="R9405b1361d654080"/>
    <p:sldId xmlns:r="http://schemas.openxmlformats.org/officeDocument/2006/relationships" id="257" r:id="Rd2b582cfee0e4068"/>
    <p:sldId xmlns:r="http://schemas.openxmlformats.org/officeDocument/2006/relationships" id="258" r:id="R179b900ec9a04f80"/>
    <p:sldId xmlns:r="http://schemas.openxmlformats.org/officeDocument/2006/relationships" id="259" r:id="R3c10920bcf8a44e8"/>
    <p:sldId xmlns:r="http://schemas.openxmlformats.org/officeDocument/2006/relationships" id="260" r:id="R497678915e1243e3"/>
    <p:sldId xmlns:r="http://schemas.openxmlformats.org/officeDocument/2006/relationships" id="261" r:id="R871b9e398ada492b"/>
    <p:sldId xmlns:r="http://schemas.openxmlformats.org/officeDocument/2006/relationships" id="262" r:id="R1f166f8ad3d249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90f92483284194" /><Relationship Type="http://schemas.openxmlformats.org/officeDocument/2006/relationships/slide" Target="/ppt/slides/slide1.xml" Id="R9405b1361d654080" /><Relationship Type="http://schemas.openxmlformats.org/officeDocument/2006/relationships/slide" Target="/ppt/slides/slide2.xml" Id="Rd2b582cfee0e4068" /><Relationship Type="http://schemas.openxmlformats.org/officeDocument/2006/relationships/slide" Target="/ppt/slides/slide3.xml" Id="R179b900ec9a04f80" /><Relationship Type="http://schemas.openxmlformats.org/officeDocument/2006/relationships/slide" Target="/ppt/slides/slide4.xml" Id="R3c10920bcf8a44e8" /><Relationship Type="http://schemas.openxmlformats.org/officeDocument/2006/relationships/slide" Target="/ppt/slides/slide5.xml" Id="R497678915e1243e3" /><Relationship Type="http://schemas.openxmlformats.org/officeDocument/2006/relationships/slide" Target="/ppt/slides/slide6.xml" Id="R871b9e398ada492b" /><Relationship Type="http://schemas.openxmlformats.org/officeDocument/2006/relationships/slide" Target="/ppt/slides/slide7.xml" Id="R1f166f8ad3d249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85b3c230eb41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0e4b9012af4b55" /><Relationship Type="http://schemas.openxmlformats.org/officeDocument/2006/relationships/theme" Target="/ppt/slideMasters/theme/theme1.xml" Id="R4a3f72fd61fa43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0e4b9012af4b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135e9535444a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ca3ded7ddf4a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8faa55087b4e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914f9522354f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ea2eaa813b42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9c9a15b014c6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c28b92106a43e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ALMA AS ble etablert [år] og holder til i Kleppe.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1 991 795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3 151 049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5 157 299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ALBERT TVEITA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Tunrappvegen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4351 Kleppe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926 858 742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ALMA AS</a:t>
            </a:r>
          </a:p>
        </p:txBody>
      </p:sp>
    </p:spTree>
  </p:cSld>
  <p:clrMapOvr>
    <a:masterClrMapping xmlns:a="http://schemas.openxmlformats.org/drawingml/2006/main"/>
  </p:clrMapOvr>
</p:sld>
</file>