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e5005afb7241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bad6fbd8664cd4"/>
  </p:sldMasterIdLst>
  <p:sldIdLst>
    <p:sldId xmlns:r="http://schemas.openxmlformats.org/officeDocument/2006/relationships" id="256" r:id="R239949a145b04e8b"/>
    <p:sldId xmlns:r="http://schemas.openxmlformats.org/officeDocument/2006/relationships" id="257" r:id="R4e11490801854ed2"/>
    <p:sldId xmlns:r="http://schemas.openxmlformats.org/officeDocument/2006/relationships" id="258" r:id="R29554c918d224b40"/>
    <p:sldId xmlns:r="http://schemas.openxmlformats.org/officeDocument/2006/relationships" id="259" r:id="R3b86b537d426406d"/>
    <p:sldId xmlns:r="http://schemas.openxmlformats.org/officeDocument/2006/relationships" id="260" r:id="Rb3e0d817cf6b4c48"/>
    <p:sldId xmlns:r="http://schemas.openxmlformats.org/officeDocument/2006/relationships" id="261" r:id="Rf1bfbf09b7af4b99"/>
    <p:sldId xmlns:r="http://schemas.openxmlformats.org/officeDocument/2006/relationships" id="262" r:id="R366d903e4c9b4e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ad6fbd8664cd4" /><Relationship Type="http://schemas.openxmlformats.org/officeDocument/2006/relationships/slide" Target="/ppt/slides/slide1.xml" Id="R239949a145b04e8b" /><Relationship Type="http://schemas.openxmlformats.org/officeDocument/2006/relationships/slide" Target="/ppt/slides/slide2.xml" Id="R4e11490801854ed2" /><Relationship Type="http://schemas.openxmlformats.org/officeDocument/2006/relationships/slide" Target="/ppt/slides/slide3.xml" Id="R29554c918d224b40" /><Relationship Type="http://schemas.openxmlformats.org/officeDocument/2006/relationships/slide" Target="/ppt/slides/slide4.xml" Id="R3b86b537d426406d" /><Relationship Type="http://schemas.openxmlformats.org/officeDocument/2006/relationships/slide" Target="/ppt/slides/slide5.xml" Id="Rb3e0d817cf6b4c48" /><Relationship Type="http://schemas.openxmlformats.org/officeDocument/2006/relationships/slide" Target="/ppt/slides/slide6.xml" Id="Rf1bfbf09b7af4b99" /><Relationship Type="http://schemas.openxmlformats.org/officeDocument/2006/relationships/slide" Target="/ppt/slides/slide7.xml" Id="R366d903e4c9b4e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232705c2e4e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fa085d7e249ed" /><Relationship Type="http://schemas.openxmlformats.org/officeDocument/2006/relationships/theme" Target="/ppt/slideMasters/theme/theme1.xml" Id="Rd4c1dc30ded34c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afa085d7e249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d4b9c79f340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1b42f937740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194cdad5b46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643ddb92c4b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e8fbe96d34a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9741a0cc742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2ad60fc7f44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KALLEVIK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KALLEVIK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315 211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−201 022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389 007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Eivind Kallevik, Vassbrotet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5534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926 858 823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