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d6f62184c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00acad1dc4eca"/>
  </p:sldMasterIdLst>
  <p:sldIdLst>
    <p:sldId xmlns:r="http://schemas.openxmlformats.org/officeDocument/2006/relationships" id="256" r:id="R2aca49f811c64f06"/>
    <p:sldId xmlns:r="http://schemas.openxmlformats.org/officeDocument/2006/relationships" id="257" r:id="Refc7c6366f5c487b"/>
    <p:sldId xmlns:r="http://schemas.openxmlformats.org/officeDocument/2006/relationships" id="258" r:id="R221d3a639e1a4655"/>
    <p:sldId xmlns:r="http://schemas.openxmlformats.org/officeDocument/2006/relationships" id="259" r:id="R97586e3e20ce4691"/>
    <p:sldId xmlns:r="http://schemas.openxmlformats.org/officeDocument/2006/relationships" id="260" r:id="R134a0d0971274b56"/>
    <p:sldId xmlns:r="http://schemas.openxmlformats.org/officeDocument/2006/relationships" id="261" r:id="R2f3d5a798a984e9f"/>
    <p:sldId xmlns:r="http://schemas.openxmlformats.org/officeDocument/2006/relationships" id="262" r:id="R8d32704725b2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00acad1dc4eca" /><Relationship Type="http://schemas.openxmlformats.org/officeDocument/2006/relationships/slide" Target="/ppt/slides/slide1.xml" Id="R2aca49f811c64f06" /><Relationship Type="http://schemas.openxmlformats.org/officeDocument/2006/relationships/slide" Target="/ppt/slides/slide2.xml" Id="Refc7c6366f5c487b" /><Relationship Type="http://schemas.openxmlformats.org/officeDocument/2006/relationships/slide" Target="/ppt/slides/slide3.xml" Id="R221d3a639e1a4655" /><Relationship Type="http://schemas.openxmlformats.org/officeDocument/2006/relationships/slide" Target="/ppt/slides/slide4.xml" Id="R97586e3e20ce4691" /><Relationship Type="http://schemas.openxmlformats.org/officeDocument/2006/relationships/slide" Target="/ppt/slides/slide5.xml" Id="R134a0d0971274b56" /><Relationship Type="http://schemas.openxmlformats.org/officeDocument/2006/relationships/slide" Target="/ppt/slides/slide6.xml" Id="R2f3d5a798a984e9f" /><Relationship Type="http://schemas.openxmlformats.org/officeDocument/2006/relationships/slide" Target="/ppt/slides/slide7.xml" Id="R8d32704725b2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9408bcbc5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5efae333147fb" /><Relationship Type="http://schemas.openxmlformats.org/officeDocument/2006/relationships/theme" Target="/ppt/slideMasters/theme/theme1.xml" Id="R0a89d7818fd649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75efae3331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4610d80cc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b85cb3961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308f458340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005bc3ebe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63a74ca03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9386da16140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0a68fb9f6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MØLLEHAUGEN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MØLLEHAUGEN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−302 132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FRANK PIENE GUNDERSEN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CHRISTIAN PIENE GUNDERSEN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Piene Gundersen, Øvrefoss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MØLLEHAUGEN AS</a:t>
            </a:r>
          </a:p>
        </p:txBody>
      </p:sp>
    </p:spTree>
  </p:cSld>
  <p:clrMapOvr>
    <a:masterClrMapping xmlns:a="http://schemas.openxmlformats.org/drawingml/2006/main"/>
  </p:clrMapOvr>
</p:sld>
</file>