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0dc31e991e45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07db8c087242c6"/>
  </p:sldMasterIdLst>
  <p:sldIdLst>
    <p:sldId xmlns:r="http://schemas.openxmlformats.org/officeDocument/2006/relationships" id="256" r:id="Rd3c325b292ab4a78"/>
    <p:sldId xmlns:r="http://schemas.openxmlformats.org/officeDocument/2006/relationships" id="257" r:id="Raa1898f53e184b08"/>
    <p:sldId xmlns:r="http://schemas.openxmlformats.org/officeDocument/2006/relationships" id="258" r:id="R02013f0ab7954471"/>
    <p:sldId xmlns:r="http://schemas.openxmlformats.org/officeDocument/2006/relationships" id="259" r:id="Rb51ae6f322b548cd"/>
    <p:sldId xmlns:r="http://schemas.openxmlformats.org/officeDocument/2006/relationships" id="260" r:id="Rc47f1efc77b24557"/>
    <p:sldId xmlns:r="http://schemas.openxmlformats.org/officeDocument/2006/relationships" id="261" r:id="R5af3c0e67dc74fa8"/>
    <p:sldId xmlns:r="http://schemas.openxmlformats.org/officeDocument/2006/relationships" id="262" r:id="Rec75a1a413e346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7db8c087242c6" /><Relationship Type="http://schemas.openxmlformats.org/officeDocument/2006/relationships/slide" Target="/ppt/slides/slide1.xml" Id="Rd3c325b292ab4a78" /><Relationship Type="http://schemas.openxmlformats.org/officeDocument/2006/relationships/slide" Target="/ppt/slides/slide2.xml" Id="Raa1898f53e184b08" /><Relationship Type="http://schemas.openxmlformats.org/officeDocument/2006/relationships/slide" Target="/ppt/slides/slide3.xml" Id="R02013f0ab7954471" /><Relationship Type="http://schemas.openxmlformats.org/officeDocument/2006/relationships/slide" Target="/ppt/slides/slide4.xml" Id="Rb51ae6f322b548cd" /><Relationship Type="http://schemas.openxmlformats.org/officeDocument/2006/relationships/slide" Target="/ppt/slides/slide5.xml" Id="Rc47f1efc77b24557" /><Relationship Type="http://schemas.openxmlformats.org/officeDocument/2006/relationships/slide" Target="/ppt/slides/slide6.xml" Id="R5af3c0e67dc74fa8" /><Relationship Type="http://schemas.openxmlformats.org/officeDocument/2006/relationships/slide" Target="/ppt/slides/slide7.xml" Id="Rec75a1a413e346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14e979cbeb46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ae426ad4f406e" /><Relationship Type="http://schemas.openxmlformats.org/officeDocument/2006/relationships/theme" Target="/ppt/slideMasters/theme/theme1.xml" Id="R9c4fce04141f4b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dae426ad4f40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b87faf52f47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c2191a8bd48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5ae36773e40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d8855feb043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4182e25a949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ddccb4f7242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002a498204d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PUENTE B08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PUENTE B08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PUENTE B08 AS ble etablert [år] og holder til i Blaker.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PUENTE B08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PUENTE B08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PUENTE B08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148 184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129 990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2 775 302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PUENTE B08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PUENTE A1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PUENTE B08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Antonio Puente, Vesthagan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1925 Blaker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926 859 749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PUENTE B08 AS</a:t>
            </a:r>
          </a:p>
        </p:txBody>
      </p:sp>
    </p:spTree>
  </p:cSld>
  <p:clrMapOvr>
    <a:masterClrMapping xmlns:a="http://schemas.openxmlformats.org/drawingml/2006/main"/>
  </p:clrMapOvr>
</p:sld>
</file>