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ce5393375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4bf844a53413b"/>
  </p:sldMasterIdLst>
  <p:sldIdLst>
    <p:sldId xmlns:r="http://schemas.openxmlformats.org/officeDocument/2006/relationships" id="256" r:id="R70a3f024201b492f"/>
    <p:sldId xmlns:r="http://schemas.openxmlformats.org/officeDocument/2006/relationships" id="257" r:id="R0e38206e62104522"/>
    <p:sldId xmlns:r="http://schemas.openxmlformats.org/officeDocument/2006/relationships" id="258" r:id="Raf6cba2642ea4a87"/>
    <p:sldId xmlns:r="http://schemas.openxmlformats.org/officeDocument/2006/relationships" id="259" r:id="R271efc93fd2843a7"/>
    <p:sldId xmlns:r="http://schemas.openxmlformats.org/officeDocument/2006/relationships" id="260" r:id="Red5a717411864c24"/>
    <p:sldId xmlns:r="http://schemas.openxmlformats.org/officeDocument/2006/relationships" id="261" r:id="R4c871693240d4dd5"/>
    <p:sldId xmlns:r="http://schemas.openxmlformats.org/officeDocument/2006/relationships" id="262" r:id="R5ad5102d5dee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4bf844a53413b" /><Relationship Type="http://schemas.openxmlformats.org/officeDocument/2006/relationships/slide" Target="/ppt/slides/slide1.xml" Id="R70a3f024201b492f" /><Relationship Type="http://schemas.openxmlformats.org/officeDocument/2006/relationships/slide" Target="/ppt/slides/slide2.xml" Id="R0e38206e62104522" /><Relationship Type="http://schemas.openxmlformats.org/officeDocument/2006/relationships/slide" Target="/ppt/slides/slide3.xml" Id="Raf6cba2642ea4a87" /><Relationship Type="http://schemas.openxmlformats.org/officeDocument/2006/relationships/slide" Target="/ppt/slides/slide4.xml" Id="R271efc93fd2843a7" /><Relationship Type="http://schemas.openxmlformats.org/officeDocument/2006/relationships/slide" Target="/ppt/slides/slide5.xml" Id="Red5a717411864c24" /><Relationship Type="http://schemas.openxmlformats.org/officeDocument/2006/relationships/slide" Target="/ppt/slides/slide6.xml" Id="R4c871693240d4dd5" /><Relationship Type="http://schemas.openxmlformats.org/officeDocument/2006/relationships/slide" Target="/ppt/slides/slide7.xml" Id="R5ad5102d5dee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179e95df5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dde73963437b" /><Relationship Type="http://schemas.openxmlformats.org/officeDocument/2006/relationships/theme" Target="/ppt/slideMasters/theme/theme1.xml" Id="R4a0c4af35de5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cdde73963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fd2f37148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b45b9436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3fe2a34e4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4805022c4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6bf58f40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23f50a2ec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cae846b4e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13 238 244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13 384 161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13 447 563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 CAROLINE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 EIRIK ALEKSANDER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Aleksander Solvi, Lahellevegen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926 861 387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 INVEST AS</a:t>
            </a:r>
          </a:p>
        </p:txBody>
      </p:sp>
    </p:spTree>
  </p:cSld>
  <p:clrMapOvr>
    <a:masterClrMapping xmlns:a="http://schemas.openxmlformats.org/drawingml/2006/main"/>
  </p:clrMapOvr>
</p:sld>
</file>