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0d91ca65cc040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187ebd3e34b4b7d"/>
  </p:sldMasterIdLst>
  <p:sldIdLst>
    <p:sldId xmlns:r="http://schemas.openxmlformats.org/officeDocument/2006/relationships" id="256" r:id="R0f013533da9f49c3"/>
    <p:sldId xmlns:r="http://schemas.openxmlformats.org/officeDocument/2006/relationships" id="257" r:id="R0e72b64d4ffa4f5a"/>
    <p:sldId xmlns:r="http://schemas.openxmlformats.org/officeDocument/2006/relationships" id="258" r:id="R24d2f5e5fc9d4e1c"/>
    <p:sldId xmlns:r="http://schemas.openxmlformats.org/officeDocument/2006/relationships" id="259" r:id="R28d93956c6fb4f09"/>
    <p:sldId xmlns:r="http://schemas.openxmlformats.org/officeDocument/2006/relationships" id="260" r:id="Rdd24b4d94597415d"/>
    <p:sldId xmlns:r="http://schemas.openxmlformats.org/officeDocument/2006/relationships" id="261" r:id="Rf670e29922134da7"/>
    <p:sldId xmlns:r="http://schemas.openxmlformats.org/officeDocument/2006/relationships" id="262" r:id="Rba832d3687aa464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87ebd3e34b4b7d" /><Relationship Type="http://schemas.openxmlformats.org/officeDocument/2006/relationships/slide" Target="/ppt/slides/slide1.xml" Id="R0f013533da9f49c3" /><Relationship Type="http://schemas.openxmlformats.org/officeDocument/2006/relationships/slide" Target="/ppt/slides/slide2.xml" Id="R0e72b64d4ffa4f5a" /><Relationship Type="http://schemas.openxmlformats.org/officeDocument/2006/relationships/slide" Target="/ppt/slides/slide3.xml" Id="R24d2f5e5fc9d4e1c" /><Relationship Type="http://schemas.openxmlformats.org/officeDocument/2006/relationships/slide" Target="/ppt/slides/slide4.xml" Id="R28d93956c6fb4f09" /><Relationship Type="http://schemas.openxmlformats.org/officeDocument/2006/relationships/slide" Target="/ppt/slides/slide5.xml" Id="Rdd24b4d94597415d" /><Relationship Type="http://schemas.openxmlformats.org/officeDocument/2006/relationships/slide" Target="/ppt/slides/slide6.xml" Id="Rf670e29922134da7" /><Relationship Type="http://schemas.openxmlformats.org/officeDocument/2006/relationships/slide" Target="/ppt/slides/slide7.xml" Id="Rba832d3687aa464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96ec7481f0436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b11ca0e8eb4f60" /><Relationship Type="http://schemas.openxmlformats.org/officeDocument/2006/relationships/theme" Target="/ppt/slideMasters/theme/theme1.xml" Id="Rdf084f0367884b5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fb11ca0e8eb4f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1355f93f2945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786e4b6174463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5205b97884423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6a2771f1fc48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7aad1424884d2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a7f68ff79b452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d5e940c6cc4da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NORDSTJERNA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NORDSTJERNA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NORDSTJERNA HOLDING AS ble etablert [år] og holder til i Stokmarknes.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NORDSTJERNA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NORDSTJERNA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NORDSTJERNA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−146 554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3 631 821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32 610 260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33 014 456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NORDSTJERNA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NILSEN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NORDSTJERNA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Måkeveien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8450 Stokmarknes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926 864 696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NORDSTJERNA HOLDING AS</a:t>
            </a:r>
          </a:p>
        </p:txBody>
      </p:sp>
    </p:spTree>
  </p:cSld>
  <p:clrMapOvr>
    <a:masterClrMapping xmlns:a="http://schemas.openxmlformats.org/drawingml/2006/main"/>
  </p:clrMapOvr>
</p:sld>
</file>