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6e4381d37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7b403f5a74a9b"/>
  </p:sldMasterIdLst>
  <p:sldIdLst>
    <p:sldId xmlns:r="http://schemas.openxmlformats.org/officeDocument/2006/relationships" id="256" r:id="R78bcab2ae9914625"/>
    <p:sldId xmlns:r="http://schemas.openxmlformats.org/officeDocument/2006/relationships" id="257" r:id="Rab32600c374949cd"/>
    <p:sldId xmlns:r="http://schemas.openxmlformats.org/officeDocument/2006/relationships" id="258" r:id="Re93c5154ee91489b"/>
    <p:sldId xmlns:r="http://schemas.openxmlformats.org/officeDocument/2006/relationships" id="259" r:id="R218791e0755e4425"/>
    <p:sldId xmlns:r="http://schemas.openxmlformats.org/officeDocument/2006/relationships" id="260" r:id="Re8b1202d94a04f3b"/>
    <p:sldId xmlns:r="http://schemas.openxmlformats.org/officeDocument/2006/relationships" id="261" r:id="Rd157cc99e4d24b6c"/>
    <p:sldId xmlns:r="http://schemas.openxmlformats.org/officeDocument/2006/relationships" id="262" r:id="Rea7b5fb16f1f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7b403f5a74a9b" /><Relationship Type="http://schemas.openxmlformats.org/officeDocument/2006/relationships/slide" Target="/ppt/slides/slide1.xml" Id="R78bcab2ae9914625" /><Relationship Type="http://schemas.openxmlformats.org/officeDocument/2006/relationships/slide" Target="/ppt/slides/slide2.xml" Id="Rab32600c374949cd" /><Relationship Type="http://schemas.openxmlformats.org/officeDocument/2006/relationships/slide" Target="/ppt/slides/slide3.xml" Id="Re93c5154ee91489b" /><Relationship Type="http://schemas.openxmlformats.org/officeDocument/2006/relationships/slide" Target="/ppt/slides/slide4.xml" Id="R218791e0755e4425" /><Relationship Type="http://schemas.openxmlformats.org/officeDocument/2006/relationships/slide" Target="/ppt/slides/slide5.xml" Id="Re8b1202d94a04f3b" /><Relationship Type="http://schemas.openxmlformats.org/officeDocument/2006/relationships/slide" Target="/ppt/slides/slide6.xml" Id="Rd157cc99e4d24b6c" /><Relationship Type="http://schemas.openxmlformats.org/officeDocument/2006/relationships/slide" Target="/ppt/slides/slide7.xml" Id="Rea7b5fb16f1f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341a94842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8aecba064728" /><Relationship Type="http://schemas.openxmlformats.org/officeDocument/2006/relationships/theme" Target="/ppt/slideMasters/theme/theme1.xml" Id="R912ef98643d3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f8aecba06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36c3447be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1b3c6329c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2ec28ec8f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1b2e1c138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959e3dd6f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ebbaced36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58af33a9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UPSILON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UPSILON AS ble etablert [år] og holder til i Vannvåg.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3 165 473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1 758 448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PATRIK MANDELIN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JENSEN MANDELIN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H.M. Holsts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9135 Vannvåg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926 865 757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UPSILON AS</a:t>
            </a:r>
          </a:p>
        </p:txBody>
      </p:sp>
    </p:spTree>
  </p:cSld>
  <p:clrMapOvr>
    <a:masterClrMapping xmlns:a="http://schemas.openxmlformats.org/drawingml/2006/main"/>
  </p:clrMapOvr>
</p:sld>
</file>