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2b22310d5c4d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e39c3e278f45c2"/>
  </p:sldMasterIdLst>
  <p:sldIdLst>
    <p:sldId xmlns:r="http://schemas.openxmlformats.org/officeDocument/2006/relationships" id="256" r:id="Ra826b88523134adc"/>
    <p:sldId xmlns:r="http://schemas.openxmlformats.org/officeDocument/2006/relationships" id="257" r:id="R4fea1b10a4bc42c3"/>
    <p:sldId xmlns:r="http://schemas.openxmlformats.org/officeDocument/2006/relationships" id="258" r:id="R583b7789959e4e88"/>
    <p:sldId xmlns:r="http://schemas.openxmlformats.org/officeDocument/2006/relationships" id="259" r:id="Rd4722f3d22124e06"/>
    <p:sldId xmlns:r="http://schemas.openxmlformats.org/officeDocument/2006/relationships" id="260" r:id="R07d24ac1198246b9"/>
    <p:sldId xmlns:r="http://schemas.openxmlformats.org/officeDocument/2006/relationships" id="261" r:id="R3efe13fede1c44d2"/>
    <p:sldId xmlns:r="http://schemas.openxmlformats.org/officeDocument/2006/relationships" id="262" r:id="Re63e1bc3fa494c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e39c3e278f45c2" /><Relationship Type="http://schemas.openxmlformats.org/officeDocument/2006/relationships/slide" Target="/ppt/slides/slide1.xml" Id="Ra826b88523134adc" /><Relationship Type="http://schemas.openxmlformats.org/officeDocument/2006/relationships/slide" Target="/ppt/slides/slide2.xml" Id="R4fea1b10a4bc42c3" /><Relationship Type="http://schemas.openxmlformats.org/officeDocument/2006/relationships/slide" Target="/ppt/slides/slide3.xml" Id="R583b7789959e4e88" /><Relationship Type="http://schemas.openxmlformats.org/officeDocument/2006/relationships/slide" Target="/ppt/slides/slide4.xml" Id="Rd4722f3d22124e06" /><Relationship Type="http://schemas.openxmlformats.org/officeDocument/2006/relationships/slide" Target="/ppt/slides/slide5.xml" Id="R07d24ac1198246b9" /><Relationship Type="http://schemas.openxmlformats.org/officeDocument/2006/relationships/slide" Target="/ppt/slides/slide6.xml" Id="R3efe13fede1c44d2" /><Relationship Type="http://schemas.openxmlformats.org/officeDocument/2006/relationships/slide" Target="/ppt/slides/slide7.xml" Id="Re63e1bc3fa494c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2f8612ae284a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102914cec74e65" /><Relationship Type="http://schemas.openxmlformats.org/officeDocument/2006/relationships/theme" Target="/ppt/slideMasters/theme/theme1.xml" Id="R53b79828a65c47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102914cec74e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ecc15c0eaf47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46b1ad12b14f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0561b5f5944b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4e455397b54c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9f620a74ab47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54f841d0f046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77ba38ecd740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ESTÈTIC ACADEMY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ESTÈTIC ACADEMY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ESTÈTIC ACADEMY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ESTÈTIC ACADEMY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ESTÈTIC ACADEMY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ESTÈTIC ACADEMY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25 029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ESTÈTIC ACADEMY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GRETHE JORUNN NORVOLL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ESTÈTIC ACADEMY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Pinakroken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3225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926 865 943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ESTÈTIC ACADEMY AS</a:t>
            </a:r>
          </a:p>
        </p:txBody>
      </p:sp>
    </p:spTree>
  </p:cSld>
  <p:clrMapOvr>
    <a:masterClrMapping xmlns:a="http://schemas.openxmlformats.org/drawingml/2006/main"/>
  </p:clrMapOvr>
</p:sld>
</file>