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3f06451e9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1ffb591a743cb"/>
  </p:sldMasterIdLst>
  <p:sldIdLst>
    <p:sldId xmlns:r="http://schemas.openxmlformats.org/officeDocument/2006/relationships" id="256" r:id="R47661b9b48cb4651"/>
    <p:sldId xmlns:r="http://schemas.openxmlformats.org/officeDocument/2006/relationships" id="257" r:id="R812ccb0cf34f461d"/>
    <p:sldId xmlns:r="http://schemas.openxmlformats.org/officeDocument/2006/relationships" id="258" r:id="Rbe7f71e29e524dc3"/>
    <p:sldId xmlns:r="http://schemas.openxmlformats.org/officeDocument/2006/relationships" id="259" r:id="Rc2b04120222d49a0"/>
    <p:sldId xmlns:r="http://schemas.openxmlformats.org/officeDocument/2006/relationships" id="260" r:id="R3fae47cc5c254d2f"/>
    <p:sldId xmlns:r="http://schemas.openxmlformats.org/officeDocument/2006/relationships" id="261" r:id="R7c1c08585ebb4f17"/>
    <p:sldId xmlns:r="http://schemas.openxmlformats.org/officeDocument/2006/relationships" id="262" r:id="Re921393c9407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1ffb591a743cb" /><Relationship Type="http://schemas.openxmlformats.org/officeDocument/2006/relationships/slide" Target="/ppt/slides/slide1.xml" Id="R47661b9b48cb4651" /><Relationship Type="http://schemas.openxmlformats.org/officeDocument/2006/relationships/slide" Target="/ppt/slides/slide2.xml" Id="R812ccb0cf34f461d" /><Relationship Type="http://schemas.openxmlformats.org/officeDocument/2006/relationships/slide" Target="/ppt/slides/slide3.xml" Id="Rbe7f71e29e524dc3" /><Relationship Type="http://schemas.openxmlformats.org/officeDocument/2006/relationships/slide" Target="/ppt/slides/slide4.xml" Id="Rc2b04120222d49a0" /><Relationship Type="http://schemas.openxmlformats.org/officeDocument/2006/relationships/slide" Target="/ppt/slides/slide5.xml" Id="R3fae47cc5c254d2f" /><Relationship Type="http://schemas.openxmlformats.org/officeDocument/2006/relationships/slide" Target="/ppt/slides/slide6.xml" Id="R7c1c08585ebb4f17" /><Relationship Type="http://schemas.openxmlformats.org/officeDocument/2006/relationships/slide" Target="/ppt/slides/slide7.xml" Id="Re921393c9407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b681a5299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8ef9200c84032" /><Relationship Type="http://schemas.openxmlformats.org/officeDocument/2006/relationships/theme" Target="/ppt/slideMasters/theme/theme1.xml" Id="Rb968b5345eeb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8ef9200c8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0378f9f1b49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c7982fdff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55026744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0a8e6dba340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d88b514f6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bf1a4ff2445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a6c04def9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HUDLEGE 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HUDLEGE 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1 677 351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4 180 941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XIAOTONG 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Xiaotong Li, Drammensveien 153A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926 866 508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HUDLEGE LI AS</a:t>
            </a:r>
          </a:p>
        </p:txBody>
      </p:sp>
    </p:spTree>
  </p:cSld>
  <p:clrMapOvr>
    <a:masterClrMapping xmlns:a="http://schemas.openxmlformats.org/drawingml/2006/main"/>
  </p:clrMapOvr>
</p:sld>
</file>