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b376c7d044b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c8d0a91a5541b9"/>
  </p:sldMasterIdLst>
  <p:sldIdLst>
    <p:sldId xmlns:r="http://schemas.openxmlformats.org/officeDocument/2006/relationships" id="256" r:id="R38597bae9ed046d7"/>
    <p:sldId xmlns:r="http://schemas.openxmlformats.org/officeDocument/2006/relationships" id="257" r:id="Rf5a806f573204283"/>
    <p:sldId xmlns:r="http://schemas.openxmlformats.org/officeDocument/2006/relationships" id="258" r:id="Rcc5adf33260f4c25"/>
    <p:sldId xmlns:r="http://schemas.openxmlformats.org/officeDocument/2006/relationships" id="259" r:id="R6c8e648f17974071"/>
    <p:sldId xmlns:r="http://schemas.openxmlformats.org/officeDocument/2006/relationships" id="260" r:id="R461c2194e9b44d88"/>
    <p:sldId xmlns:r="http://schemas.openxmlformats.org/officeDocument/2006/relationships" id="261" r:id="Rd6c7319acb9c4342"/>
    <p:sldId xmlns:r="http://schemas.openxmlformats.org/officeDocument/2006/relationships" id="262" r:id="R0d3799365f6d42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8d0a91a5541b9" /><Relationship Type="http://schemas.openxmlformats.org/officeDocument/2006/relationships/slide" Target="/ppt/slides/slide1.xml" Id="R38597bae9ed046d7" /><Relationship Type="http://schemas.openxmlformats.org/officeDocument/2006/relationships/slide" Target="/ppt/slides/slide2.xml" Id="Rf5a806f573204283" /><Relationship Type="http://schemas.openxmlformats.org/officeDocument/2006/relationships/slide" Target="/ppt/slides/slide3.xml" Id="Rcc5adf33260f4c25" /><Relationship Type="http://schemas.openxmlformats.org/officeDocument/2006/relationships/slide" Target="/ppt/slides/slide4.xml" Id="R6c8e648f17974071" /><Relationship Type="http://schemas.openxmlformats.org/officeDocument/2006/relationships/slide" Target="/ppt/slides/slide5.xml" Id="R461c2194e9b44d88" /><Relationship Type="http://schemas.openxmlformats.org/officeDocument/2006/relationships/slide" Target="/ppt/slides/slide6.xml" Id="Rd6c7319acb9c4342" /><Relationship Type="http://schemas.openxmlformats.org/officeDocument/2006/relationships/slide" Target="/ppt/slides/slide7.xml" Id="R0d3799365f6d42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a01221bd746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353f2911a4571" /><Relationship Type="http://schemas.openxmlformats.org/officeDocument/2006/relationships/theme" Target="/ppt/slideMasters/theme/theme1.xml" Id="R68a976927e5641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9353f2911a45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d958289dd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ea71b3fe646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b895f502045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1f34f2f9b4d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6bb1211ec48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1d5f31f02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a41c51f7643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DUGNADSSERVICE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DUGNADSSERVICE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DUGNADSSERVICE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DUGNADSSERVICE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DUGNADSSERVICE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DUGNADSSERVICE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3 927 664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−142 766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−253 418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724 215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DUGNADSSERVICE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MACH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DUGNADSSERVICE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hei@dugnadsservice.no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www.dugnadsservice.no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926 867 334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DUGNADSSERVICE AS</a:t>
            </a:r>
          </a:p>
        </p:txBody>
      </p:sp>
    </p:spTree>
  </p:cSld>
  <p:clrMapOvr>
    <a:masterClrMapping xmlns:a="http://schemas.openxmlformats.org/drawingml/2006/main"/>
  </p:clrMapOvr>
</p:sld>
</file>