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389feb33e049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91c86e6dfbb4887"/>
  </p:sldMasterIdLst>
  <p:sldIdLst>
    <p:sldId xmlns:r="http://schemas.openxmlformats.org/officeDocument/2006/relationships" id="256" r:id="R42fa557401794ce3"/>
    <p:sldId xmlns:r="http://schemas.openxmlformats.org/officeDocument/2006/relationships" id="257" r:id="R53b3a7d595bb4fe3"/>
    <p:sldId xmlns:r="http://schemas.openxmlformats.org/officeDocument/2006/relationships" id="258" r:id="R22682309e7164c4b"/>
    <p:sldId xmlns:r="http://schemas.openxmlformats.org/officeDocument/2006/relationships" id="259" r:id="R858fc3a7688842f7"/>
    <p:sldId xmlns:r="http://schemas.openxmlformats.org/officeDocument/2006/relationships" id="260" r:id="Rb2bf5dcaf65347b7"/>
    <p:sldId xmlns:r="http://schemas.openxmlformats.org/officeDocument/2006/relationships" id="261" r:id="R471919ec97fb4596"/>
    <p:sldId xmlns:r="http://schemas.openxmlformats.org/officeDocument/2006/relationships" id="262" r:id="Rae946eb3406443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1c86e6dfbb4887" /><Relationship Type="http://schemas.openxmlformats.org/officeDocument/2006/relationships/slide" Target="/ppt/slides/slide1.xml" Id="R42fa557401794ce3" /><Relationship Type="http://schemas.openxmlformats.org/officeDocument/2006/relationships/slide" Target="/ppt/slides/slide2.xml" Id="R53b3a7d595bb4fe3" /><Relationship Type="http://schemas.openxmlformats.org/officeDocument/2006/relationships/slide" Target="/ppt/slides/slide3.xml" Id="R22682309e7164c4b" /><Relationship Type="http://schemas.openxmlformats.org/officeDocument/2006/relationships/slide" Target="/ppt/slides/slide4.xml" Id="R858fc3a7688842f7" /><Relationship Type="http://schemas.openxmlformats.org/officeDocument/2006/relationships/slide" Target="/ppt/slides/slide5.xml" Id="Rb2bf5dcaf65347b7" /><Relationship Type="http://schemas.openxmlformats.org/officeDocument/2006/relationships/slide" Target="/ppt/slides/slide6.xml" Id="R471919ec97fb4596" /><Relationship Type="http://schemas.openxmlformats.org/officeDocument/2006/relationships/slide" Target="/ppt/slides/slide7.xml" Id="Rae946eb3406443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84194c534f4b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24a94e09e496f" /><Relationship Type="http://schemas.openxmlformats.org/officeDocument/2006/relationships/theme" Target="/ppt/slideMasters/theme/theme1.xml" Id="R0ec120e2208647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c24a94e09e49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cc89dfb8934c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ef3fc146a44d7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d21494d71549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be37f484db4e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3063518f54c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6ee3ed14e5424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a9fa215df4c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AINO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AINO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1 398 189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−903 016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−812 105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26 418 094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26 448 697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AINO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926 867 504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AINO EIENDOM AS</a:t>
            </a:r>
          </a:p>
        </p:txBody>
      </p:sp>
    </p:spTree>
  </p:cSld>
  <p:clrMapOvr>
    <a:masterClrMapping xmlns:a="http://schemas.openxmlformats.org/drawingml/2006/main"/>
  </p:clrMapOvr>
</p:sld>
</file>