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867f1ba33f47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c16d2b1ee84da2"/>
  </p:sldMasterIdLst>
  <p:sldIdLst>
    <p:sldId xmlns:r="http://schemas.openxmlformats.org/officeDocument/2006/relationships" id="256" r:id="Rc2f2d8af004944bb"/>
    <p:sldId xmlns:r="http://schemas.openxmlformats.org/officeDocument/2006/relationships" id="257" r:id="R5f8f9aefa64a4538"/>
    <p:sldId xmlns:r="http://schemas.openxmlformats.org/officeDocument/2006/relationships" id="258" r:id="R7c9425038b7c4a5d"/>
    <p:sldId xmlns:r="http://schemas.openxmlformats.org/officeDocument/2006/relationships" id="259" r:id="R484cfe5e327e43d5"/>
    <p:sldId xmlns:r="http://schemas.openxmlformats.org/officeDocument/2006/relationships" id="260" r:id="R3967f73ec7cc4c38"/>
    <p:sldId xmlns:r="http://schemas.openxmlformats.org/officeDocument/2006/relationships" id="261" r:id="Re99920740e864b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16d2b1ee84da2" /><Relationship Type="http://schemas.openxmlformats.org/officeDocument/2006/relationships/slide" Target="/ppt/slides/slide1.xml" Id="Rc2f2d8af004944bb" /><Relationship Type="http://schemas.openxmlformats.org/officeDocument/2006/relationships/slide" Target="/ppt/slides/slide2.xml" Id="R5f8f9aefa64a4538" /><Relationship Type="http://schemas.openxmlformats.org/officeDocument/2006/relationships/slide" Target="/ppt/slides/slide3.xml" Id="R7c9425038b7c4a5d" /><Relationship Type="http://schemas.openxmlformats.org/officeDocument/2006/relationships/slide" Target="/ppt/slides/slide4.xml" Id="R484cfe5e327e43d5" /><Relationship Type="http://schemas.openxmlformats.org/officeDocument/2006/relationships/slide" Target="/ppt/slides/slide5.xml" Id="R3967f73ec7cc4c38" /><Relationship Type="http://schemas.openxmlformats.org/officeDocument/2006/relationships/slide" Target="/ppt/slides/slide6.xml" Id="Re99920740e864b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b76a6e87d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2ddcf9cba4256" /><Relationship Type="http://schemas.openxmlformats.org/officeDocument/2006/relationships/theme" Target="/ppt/slideMasters/theme/theme1.xml" Id="Rb9952615713449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d2ddcf9cba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8cd0e2e04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ff04e6670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74aceb3b4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92d0f7a53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23316689540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3d2599e05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LISTOG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LISTOG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ARTEM MITKEVYCH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LISTOG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LISTOG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Liv Listog, Tidemands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926 867 822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LISTOG ENTREPRENØR AS</a:t>
            </a:r>
          </a:p>
        </p:txBody>
      </p:sp>
    </p:spTree>
  </p:cSld>
  <p:clrMapOvr>
    <a:masterClrMapping xmlns:a="http://schemas.openxmlformats.org/drawingml/2006/main"/>
  </p:clrMapOvr>
</p:sld>
</file>