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3ca94b27b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93717f4a5471c"/>
  </p:sldMasterIdLst>
  <p:sldIdLst>
    <p:sldId xmlns:r="http://schemas.openxmlformats.org/officeDocument/2006/relationships" id="256" r:id="R6b97d36ca247437d"/>
    <p:sldId xmlns:r="http://schemas.openxmlformats.org/officeDocument/2006/relationships" id="257" r:id="R002797c198ac4412"/>
    <p:sldId xmlns:r="http://schemas.openxmlformats.org/officeDocument/2006/relationships" id="258" r:id="R00d1ebee3c414662"/>
    <p:sldId xmlns:r="http://schemas.openxmlformats.org/officeDocument/2006/relationships" id="259" r:id="Rbd12ed7db9f44e69"/>
    <p:sldId xmlns:r="http://schemas.openxmlformats.org/officeDocument/2006/relationships" id="260" r:id="R71855308f48f4e8e"/>
    <p:sldId xmlns:r="http://schemas.openxmlformats.org/officeDocument/2006/relationships" id="261" r:id="R9c6a5f225b4e47b3"/>
    <p:sldId xmlns:r="http://schemas.openxmlformats.org/officeDocument/2006/relationships" id="262" r:id="R1c31036aeb6a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93717f4a5471c" /><Relationship Type="http://schemas.openxmlformats.org/officeDocument/2006/relationships/slide" Target="/ppt/slides/slide1.xml" Id="R6b97d36ca247437d" /><Relationship Type="http://schemas.openxmlformats.org/officeDocument/2006/relationships/slide" Target="/ppt/slides/slide2.xml" Id="R002797c198ac4412" /><Relationship Type="http://schemas.openxmlformats.org/officeDocument/2006/relationships/slide" Target="/ppt/slides/slide3.xml" Id="R00d1ebee3c414662" /><Relationship Type="http://schemas.openxmlformats.org/officeDocument/2006/relationships/slide" Target="/ppt/slides/slide4.xml" Id="Rbd12ed7db9f44e69" /><Relationship Type="http://schemas.openxmlformats.org/officeDocument/2006/relationships/slide" Target="/ppt/slides/slide5.xml" Id="R71855308f48f4e8e" /><Relationship Type="http://schemas.openxmlformats.org/officeDocument/2006/relationships/slide" Target="/ppt/slides/slide6.xml" Id="R9c6a5f225b4e47b3" /><Relationship Type="http://schemas.openxmlformats.org/officeDocument/2006/relationships/slide" Target="/ppt/slides/slide7.xml" Id="R1c31036aeb6a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f8855b5e0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b4a727674d06" /><Relationship Type="http://schemas.openxmlformats.org/officeDocument/2006/relationships/theme" Target="/ppt/slideMasters/theme/theme1.xml" Id="R5759d8f198ed42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eb4a72767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ae0c4065e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7dab22c88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94d31b0174f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39a4ea8f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87f2f31d4e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37659bc0849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7e9b2d8f44c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AVARN SECURITY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11 466 000 000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HOLDING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SANOK INVEST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FRITT ORD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AWC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NOMAD HOLDING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WFW INVEST AS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926 867 970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HOLDING AS</a:t>
            </a:r>
          </a:p>
        </p:txBody>
      </p:sp>
    </p:spTree>
  </p:cSld>
  <p:clrMapOvr>
    <a:masterClrMapping xmlns:a="http://schemas.openxmlformats.org/drawingml/2006/main"/>
  </p:clrMapOvr>
</p:sld>
</file>